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29" r:id="rId2"/>
    <p:sldId id="330" r:id="rId3"/>
    <p:sldId id="331" r:id="rId4"/>
    <p:sldId id="332" r:id="rId5"/>
    <p:sldId id="333" r:id="rId6"/>
    <p:sldId id="334" r:id="rId7"/>
    <p:sldId id="335" r:id="rId8"/>
    <p:sldId id="336" r:id="rId9"/>
    <p:sldId id="337" r:id="rId10"/>
    <p:sldId id="338" r:id="rId11"/>
    <p:sldId id="339" r:id="rId12"/>
    <p:sldId id="340" r:id="rId13"/>
    <p:sldId id="341" r:id="rId14"/>
    <p:sldId id="342" r:id="rId15"/>
    <p:sldId id="343" r:id="rId16"/>
    <p:sldId id="344" r:id="rId17"/>
    <p:sldId id="345" r:id="rId18"/>
    <p:sldId id="346" r:id="rId19"/>
    <p:sldId id="280" r:id="rId20"/>
    <p:sldId id="281" r:id="rId21"/>
    <p:sldId id="347" r:id="rId22"/>
    <p:sldId id="348" r:id="rId23"/>
    <p:sldId id="349" r:id="rId24"/>
    <p:sldId id="350" r:id="rId25"/>
    <p:sldId id="286" r:id="rId26"/>
    <p:sldId id="351" r:id="rId27"/>
    <p:sldId id="352" r:id="rId28"/>
    <p:sldId id="353" r:id="rId29"/>
    <p:sldId id="325" r:id="rId30"/>
    <p:sldId id="257" r:id="rId31"/>
    <p:sldId id="258" r:id="rId32"/>
    <p:sldId id="354" r:id="rId33"/>
    <p:sldId id="355" r:id="rId34"/>
    <p:sldId id="356" r:id="rId35"/>
    <p:sldId id="266" r:id="rId36"/>
    <p:sldId id="259" r:id="rId3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8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9" autoAdjust="0"/>
    <p:restoredTop sz="89286" autoAdjust="0"/>
  </p:normalViewPr>
  <p:slideViewPr>
    <p:cSldViewPr snapToGrid="0">
      <p:cViewPr varScale="1">
        <p:scale>
          <a:sx n="74" d="100"/>
          <a:sy n="74" d="100"/>
        </p:scale>
        <p:origin x="208" y="1008"/>
      </p:cViewPr>
      <p:guideLst>
        <p:guide orient="horz" pos="2160"/>
        <p:guide pos="3840"/>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6DFEE-EEC0-41C1-BCD6-682C5736E84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CEBCFD0-A7BE-4C6A-98F3-5B139B0779F3}">
      <dgm:prSet/>
      <dgm:spPr>
        <a:solidFill>
          <a:schemeClr val="accent2">
            <a:lumMod val="60000"/>
            <a:lumOff val="40000"/>
          </a:schemeClr>
        </a:solidFill>
        <a:scene3d>
          <a:camera prst="orthographicFront"/>
          <a:lightRig rig="threePt" dir="t"/>
        </a:scene3d>
        <a:sp3d>
          <a:bevelT/>
        </a:sp3d>
      </dgm:spPr>
      <dgm:t>
        <a:bodyPr/>
        <a:lstStyle/>
        <a:p>
          <a:r>
            <a:rPr lang="en-US"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Board of Directors</a:t>
          </a:r>
        </a:p>
      </dgm:t>
    </dgm:pt>
    <dgm:pt modelId="{C7D6AE77-10AF-479A-8F8B-6431D94AF1BA}" type="parTrans" cxnId="{57D15884-726C-45BF-9E8C-3E402EA3A10A}">
      <dgm:prSet/>
      <dgm:spPr/>
      <dgm:t>
        <a:bodyPr/>
        <a:lstStyle/>
        <a:p>
          <a:endParaRPr lang="en-US"/>
        </a:p>
      </dgm:t>
    </dgm:pt>
    <dgm:pt modelId="{3F51442B-4032-4E51-9D9C-046557FA6381}" type="sibTrans" cxnId="{57D15884-726C-45BF-9E8C-3E402EA3A10A}">
      <dgm:prSet/>
      <dgm:spPr/>
      <dgm:t>
        <a:bodyPr/>
        <a:lstStyle/>
        <a:p>
          <a:endParaRPr lang="en-US"/>
        </a:p>
      </dgm:t>
    </dgm:pt>
    <dgm:pt modelId="{1E071764-D0A6-4987-B9EE-2DCEE92E1D1A}">
      <dgm:prSet/>
      <dgm:spPr>
        <a:solidFill>
          <a:schemeClr val="accent2">
            <a:lumMod val="60000"/>
            <a:lumOff val="40000"/>
          </a:schemeClr>
        </a:solidFill>
        <a:scene3d>
          <a:camera prst="orthographicFront"/>
          <a:lightRig rig="threePt" dir="t"/>
        </a:scene3d>
        <a:sp3d>
          <a:bevelT/>
        </a:sp3d>
      </dgm:spPr>
      <dgm:t>
        <a:bodyPr/>
        <a:lstStyle/>
        <a:p>
          <a:r>
            <a:rPr lang="en-US"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a:t>
          </a:r>
        </a:p>
      </dgm:t>
    </dgm:pt>
    <dgm:pt modelId="{1DCCE561-0D60-4B5D-96C2-4C2749A43ABD}" type="parTrans" cxnId="{7BC3A8EA-C30C-46F9-80CC-67C2C1E9DE46}">
      <dgm:prSet/>
      <dgm:spPr/>
      <dgm:t>
        <a:bodyPr/>
        <a:lstStyle/>
        <a:p>
          <a:endParaRPr lang="en-US"/>
        </a:p>
      </dgm:t>
    </dgm:pt>
    <dgm:pt modelId="{A788A7F0-601B-42BC-B0CC-4CEF495A8F74}" type="sibTrans" cxnId="{7BC3A8EA-C30C-46F9-80CC-67C2C1E9DE46}">
      <dgm:prSet/>
      <dgm:spPr/>
      <dgm:t>
        <a:bodyPr/>
        <a:lstStyle/>
        <a:p>
          <a:endParaRPr lang="en-US"/>
        </a:p>
      </dgm:t>
    </dgm:pt>
    <dgm:pt modelId="{5C4734C4-C717-4140-95A1-C08B57F93361}">
      <dgm:prSet/>
      <dgm:spPr>
        <a:solidFill>
          <a:schemeClr val="accent2">
            <a:lumMod val="60000"/>
            <a:lumOff val="40000"/>
          </a:schemeClr>
        </a:solidFill>
        <a:scene3d>
          <a:camera prst="orthographicFront"/>
          <a:lightRig rig="threePt" dir="t"/>
        </a:scene3d>
        <a:sp3d>
          <a:bevelT/>
        </a:sp3d>
      </dgm:spPr>
      <dgm:t>
        <a:bodyPr/>
        <a:lstStyle/>
        <a:p>
          <a:r>
            <a:rPr lang="en-US"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Staff</a:t>
          </a:r>
        </a:p>
      </dgm:t>
    </dgm:pt>
    <dgm:pt modelId="{35F1B49D-9C58-4444-9853-864CDCE0ABD9}" type="parTrans" cxnId="{03D220D3-F1D5-46D9-A477-0035B70C1F69}">
      <dgm:prSet/>
      <dgm:spPr/>
      <dgm:t>
        <a:bodyPr/>
        <a:lstStyle/>
        <a:p>
          <a:endParaRPr lang="en-US"/>
        </a:p>
      </dgm:t>
    </dgm:pt>
    <dgm:pt modelId="{15A62880-9DA0-4528-8CE2-7CBB6C4AABBD}" type="sibTrans" cxnId="{03D220D3-F1D5-46D9-A477-0035B70C1F69}">
      <dgm:prSet/>
      <dgm:spPr/>
      <dgm:t>
        <a:bodyPr/>
        <a:lstStyle/>
        <a:p>
          <a:endParaRPr lang="en-US"/>
        </a:p>
      </dgm:t>
    </dgm:pt>
    <dgm:pt modelId="{D32E0650-19B6-40CA-A1BF-65DFB624F578}">
      <dgm:prSet/>
      <dgm:spPr>
        <a:solidFill>
          <a:schemeClr val="accent2">
            <a:lumMod val="60000"/>
            <a:lumOff val="40000"/>
          </a:schemeClr>
        </a:solidFill>
        <a:scene3d>
          <a:camera prst="orthographicFront"/>
          <a:lightRig rig="threePt" dir="t"/>
        </a:scene3d>
        <a:sp3d>
          <a:bevelT/>
        </a:sp3d>
      </dgm:spPr>
      <dgm:t>
        <a:bodyPr/>
        <a:lstStyle/>
        <a:p>
          <a:r>
            <a:rPr lang="en-US"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Structure</a:t>
          </a:r>
        </a:p>
      </dgm:t>
    </dgm:pt>
    <dgm:pt modelId="{899DED05-EEBE-4674-BFEF-028F6A2AF50B}" type="parTrans" cxnId="{C7650F0B-9C58-49FB-9138-59E979D32F1B}">
      <dgm:prSet/>
      <dgm:spPr/>
      <dgm:t>
        <a:bodyPr/>
        <a:lstStyle/>
        <a:p>
          <a:endParaRPr lang="en-US"/>
        </a:p>
      </dgm:t>
    </dgm:pt>
    <dgm:pt modelId="{3AEC633C-E393-4B5B-98AC-44DBE084035D}" type="sibTrans" cxnId="{C7650F0B-9C58-49FB-9138-59E979D32F1B}">
      <dgm:prSet/>
      <dgm:spPr/>
      <dgm:t>
        <a:bodyPr/>
        <a:lstStyle/>
        <a:p>
          <a:endParaRPr lang="en-US"/>
        </a:p>
      </dgm:t>
    </dgm:pt>
    <dgm:pt modelId="{0002C706-94C4-4F48-A497-9052D44745C6}" type="pres">
      <dgm:prSet presAssocID="{51A6DFEE-EEC0-41C1-BCD6-682C5736E84E}" presName="Name0" presStyleCnt="0">
        <dgm:presLayoutVars>
          <dgm:dir/>
          <dgm:resizeHandles val="exact"/>
        </dgm:presLayoutVars>
      </dgm:prSet>
      <dgm:spPr/>
    </dgm:pt>
    <dgm:pt modelId="{B8840E0F-7252-45FD-BCB8-664B99C74B66}" type="pres">
      <dgm:prSet presAssocID="{3CEBCFD0-A7BE-4C6A-98F3-5B139B0779F3}" presName="node" presStyleLbl="node1" presStyleIdx="0" presStyleCnt="4">
        <dgm:presLayoutVars>
          <dgm:bulletEnabled val="1"/>
        </dgm:presLayoutVars>
      </dgm:prSet>
      <dgm:spPr/>
    </dgm:pt>
    <dgm:pt modelId="{3B488789-1029-4BC3-994B-B844136E54D0}" type="pres">
      <dgm:prSet presAssocID="{3F51442B-4032-4E51-9D9C-046557FA6381}" presName="sibTrans" presStyleLbl="sibTrans2D1" presStyleIdx="0" presStyleCnt="3"/>
      <dgm:spPr/>
    </dgm:pt>
    <dgm:pt modelId="{32F962A2-DE87-416C-BBBD-6A5D1EEC602A}" type="pres">
      <dgm:prSet presAssocID="{3F51442B-4032-4E51-9D9C-046557FA6381}" presName="connectorText" presStyleLbl="sibTrans2D1" presStyleIdx="0" presStyleCnt="3"/>
      <dgm:spPr/>
    </dgm:pt>
    <dgm:pt modelId="{BC0800C6-BF4B-4A94-AFE0-247C672F1FFC}" type="pres">
      <dgm:prSet presAssocID="{1E071764-D0A6-4987-B9EE-2DCEE92E1D1A}" presName="node" presStyleLbl="node1" presStyleIdx="1" presStyleCnt="4">
        <dgm:presLayoutVars>
          <dgm:bulletEnabled val="1"/>
        </dgm:presLayoutVars>
      </dgm:prSet>
      <dgm:spPr/>
    </dgm:pt>
    <dgm:pt modelId="{CCC8B861-5769-4089-AC07-66F0AF490C3D}" type="pres">
      <dgm:prSet presAssocID="{A788A7F0-601B-42BC-B0CC-4CEF495A8F74}" presName="sibTrans" presStyleLbl="sibTrans2D1" presStyleIdx="1" presStyleCnt="3"/>
      <dgm:spPr/>
    </dgm:pt>
    <dgm:pt modelId="{43EEBE58-0C3F-4320-820C-99DD86669351}" type="pres">
      <dgm:prSet presAssocID="{A788A7F0-601B-42BC-B0CC-4CEF495A8F74}" presName="connectorText" presStyleLbl="sibTrans2D1" presStyleIdx="1" presStyleCnt="3"/>
      <dgm:spPr/>
    </dgm:pt>
    <dgm:pt modelId="{B8039D9D-CCC4-4D57-98A8-BA7CEAF1549B}" type="pres">
      <dgm:prSet presAssocID="{5C4734C4-C717-4140-95A1-C08B57F93361}" presName="node" presStyleLbl="node1" presStyleIdx="2" presStyleCnt="4">
        <dgm:presLayoutVars>
          <dgm:bulletEnabled val="1"/>
        </dgm:presLayoutVars>
      </dgm:prSet>
      <dgm:spPr/>
    </dgm:pt>
    <dgm:pt modelId="{FED4247D-9244-4346-B9AE-6E5EB22DCEC0}" type="pres">
      <dgm:prSet presAssocID="{15A62880-9DA0-4528-8CE2-7CBB6C4AABBD}" presName="sibTrans" presStyleLbl="sibTrans2D1" presStyleIdx="2" presStyleCnt="3"/>
      <dgm:spPr/>
    </dgm:pt>
    <dgm:pt modelId="{7D0A6B4D-AB67-427F-BAC9-4A9EBF1A0856}" type="pres">
      <dgm:prSet presAssocID="{15A62880-9DA0-4528-8CE2-7CBB6C4AABBD}" presName="connectorText" presStyleLbl="sibTrans2D1" presStyleIdx="2" presStyleCnt="3"/>
      <dgm:spPr/>
    </dgm:pt>
    <dgm:pt modelId="{D4F0A615-A8CD-4051-9C31-4FF86C6D2AE2}" type="pres">
      <dgm:prSet presAssocID="{D32E0650-19B6-40CA-A1BF-65DFB624F578}" presName="node" presStyleLbl="node1" presStyleIdx="3" presStyleCnt="4">
        <dgm:presLayoutVars>
          <dgm:bulletEnabled val="1"/>
        </dgm:presLayoutVars>
      </dgm:prSet>
      <dgm:spPr/>
    </dgm:pt>
  </dgm:ptLst>
  <dgm:cxnLst>
    <dgm:cxn modelId="{3EDC2F03-B8F1-47F2-A966-52C79662FC1E}" type="presOf" srcId="{3F51442B-4032-4E51-9D9C-046557FA6381}" destId="{3B488789-1029-4BC3-994B-B844136E54D0}" srcOrd="0" destOrd="0" presId="urn:microsoft.com/office/officeart/2005/8/layout/process1"/>
    <dgm:cxn modelId="{C7650F0B-9C58-49FB-9138-59E979D32F1B}" srcId="{51A6DFEE-EEC0-41C1-BCD6-682C5736E84E}" destId="{D32E0650-19B6-40CA-A1BF-65DFB624F578}" srcOrd="3" destOrd="0" parTransId="{899DED05-EEBE-4674-BFEF-028F6A2AF50B}" sibTransId="{3AEC633C-E393-4B5B-98AC-44DBE084035D}"/>
    <dgm:cxn modelId="{E0B46513-3BD1-4234-9D8C-302C2A7A4AC1}" type="presOf" srcId="{5C4734C4-C717-4140-95A1-C08B57F93361}" destId="{B8039D9D-CCC4-4D57-98A8-BA7CEAF1549B}" srcOrd="0" destOrd="0" presId="urn:microsoft.com/office/officeart/2005/8/layout/process1"/>
    <dgm:cxn modelId="{08546F30-4A8D-4B8F-8FF6-E28AF0418067}" type="presOf" srcId="{3F51442B-4032-4E51-9D9C-046557FA6381}" destId="{32F962A2-DE87-416C-BBBD-6A5D1EEC602A}" srcOrd="1" destOrd="0" presId="urn:microsoft.com/office/officeart/2005/8/layout/process1"/>
    <dgm:cxn modelId="{FE5D5A37-30D4-409A-8938-424AFAEF292F}" type="presOf" srcId="{51A6DFEE-EEC0-41C1-BCD6-682C5736E84E}" destId="{0002C706-94C4-4F48-A497-9052D44745C6}" srcOrd="0" destOrd="0" presId="urn:microsoft.com/office/officeart/2005/8/layout/process1"/>
    <dgm:cxn modelId="{EE4F9153-7AFD-4C8C-A7B1-82E315710F0D}" type="presOf" srcId="{3CEBCFD0-A7BE-4C6A-98F3-5B139B0779F3}" destId="{B8840E0F-7252-45FD-BCB8-664B99C74B66}" srcOrd="0" destOrd="0" presId="urn:microsoft.com/office/officeart/2005/8/layout/process1"/>
    <dgm:cxn modelId="{E9952463-6ED6-4395-96C9-8A4154DB68A5}" type="presOf" srcId="{15A62880-9DA0-4528-8CE2-7CBB6C4AABBD}" destId="{7D0A6B4D-AB67-427F-BAC9-4A9EBF1A0856}" srcOrd="1" destOrd="0" presId="urn:microsoft.com/office/officeart/2005/8/layout/process1"/>
    <dgm:cxn modelId="{925AB866-1327-4776-9F8C-0DAFF20778EF}" type="presOf" srcId="{A788A7F0-601B-42BC-B0CC-4CEF495A8F74}" destId="{CCC8B861-5769-4089-AC07-66F0AF490C3D}" srcOrd="0" destOrd="0" presId="urn:microsoft.com/office/officeart/2005/8/layout/process1"/>
    <dgm:cxn modelId="{57D15884-726C-45BF-9E8C-3E402EA3A10A}" srcId="{51A6DFEE-EEC0-41C1-BCD6-682C5736E84E}" destId="{3CEBCFD0-A7BE-4C6A-98F3-5B139B0779F3}" srcOrd="0" destOrd="0" parTransId="{C7D6AE77-10AF-479A-8F8B-6431D94AF1BA}" sibTransId="{3F51442B-4032-4E51-9D9C-046557FA6381}"/>
    <dgm:cxn modelId="{D32659C4-541C-4189-AF85-03A613BEBC54}" type="presOf" srcId="{A788A7F0-601B-42BC-B0CC-4CEF495A8F74}" destId="{43EEBE58-0C3F-4320-820C-99DD86669351}" srcOrd="1" destOrd="0" presId="urn:microsoft.com/office/officeart/2005/8/layout/process1"/>
    <dgm:cxn modelId="{B955FBCB-3CDC-46F2-B5FD-956CC2982000}" type="presOf" srcId="{1E071764-D0A6-4987-B9EE-2DCEE92E1D1A}" destId="{BC0800C6-BF4B-4A94-AFE0-247C672F1FFC}" srcOrd="0" destOrd="0" presId="urn:microsoft.com/office/officeart/2005/8/layout/process1"/>
    <dgm:cxn modelId="{241B6BD1-5D95-4795-A48A-B6128EA65694}" type="presOf" srcId="{D32E0650-19B6-40CA-A1BF-65DFB624F578}" destId="{D4F0A615-A8CD-4051-9C31-4FF86C6D2AE2}" srcOrd="0" destOrd="0" presId="urn:microsoft.com/office/officeart/2005/8/layout/process1"/>
    <dgm:cxn modelId="{03D220D3-F1D5-46D9-A477-0035B70C1F69}" srcId="{51A6DFEE-EEC0-41C1-BCD6-682C5736E84E}" destId="{5C4734C4-C717-4140-95A1-C08B57F93361}" srcOrd="2" destOrd="0" parTransId="{35F1B49D-9C58-4444-9853-864CDCE0ABD9}" sibTransId="{15A62880-9DA0-4528-8CE2-7CBB6C4AABBD}"/>
    <dgm:cxn modelId="{A5C838E0-F469-4B0B-940B-6E9C884FF7A2}" type="presOf" srcId="{15A62880-9DA0-4528-8CE2-7CBB6C4AABBD}" destId="{FED4247D-9244-4346-B9AE-6E5EB22DCEC0}" srcOrd="0" destOrd="0" presId="urn:microsoft.com/office/officeart/2005/8/layout/process1"/>
    <dgm:cxn modelId="{7BC3A8EA-C30C-46F9-80CC-67C2C1E9DE46}" srcId="{51A6DFEE-EEC0-41C1-BCD6-682C5736E84E}" destId="{1E071764-D0A6-4987-B9EE-2DCEE92E1D1A}" srcOrd="1" destOrd="0" parTransId="{1DCCE561-0D60-4B5D-96C2-4C2749A43ABD}" sibTransId="{A788A7F0-601B-42BC-B0CC-4CEF495A8F74}"/>
    <dgm:cxn modelId="{7E343C1A-1CCD-4D51-BB98-3630ECD73CDA}" type="presParOf" srcId="{0002C706-94C4-4F48-A497-9052D44745C6}" destId="{B8840E0F-7252-45FD-BCB8-664B99C74B66}" srcOrd="0" destOrd="0" presId="urn:microsoft.com/office/officeart/2005/8/layout/process1"/>
    <dgm:cxn modelId="{B60DB906-930C-4820-BD35-B4AC5B505073}" type="presParOf" srcId="{0002C706-94C4-4F48-A497-9052D44745C6}" destId="{3B488789-1029-4BC3-994B-B844136E54D0}" srcOrd="1" destOrd="0" presId="urn:microsoft.com/office/officeart/2005/8/layout/process1"/>
    <dgm:cxn modelId="{0340FA42-6A36-42DC-ABEB-5A6FD9EE73E4}" type="presParOf" srcId="{3B488789-1029-4BC3-994B-B844136E54D0}" destId="{32F962A2-DE87-416C-BBBD-6A5D1EEC602A}" srcOrd="0" destOrd="0" presId="urn:microsoft.com/office/officeart/2005/8/layout/process1"/>
    <dgm:cxn modelId="{00BAB7EA-A734-45BA-A89C-75C40A3DB502}" type="presParOf" srcId="{0002C706-94C4-4F48-A497-9052D44745C6}" destId="{BC0800C6-BF4B-4A94-AFE0-247C672F1FFC}" srcOrd="2" destOrd="0" presId="urn:microsoft.com/office/officeart/2005/8/layout/process1"/>
    <dgm:cxn modelId="{95A5265F-42F7-4878-B684-495DF615931C}" type="presParOf" srcId="{0002C706-94C4-4F48-A497-9052D44745C6}" destId="{CCC8B861-5769-4089-AC07-66F0AF490C3D}" srcOrd="3" destOrd="0" presId="urn:microsoft.com/office/officeart/2005/8/layout/process1"/>
    <dgm:cxn modelId="{59401226-75D5-4253-A9A7-F6D05BDA08D0}" type="presParOf" srcId="{CCC8B861-5769-4089-AC07-66F0AF490C3D}" destId="{43EEBE58-0C3F-4320-820C-99DD86669351}" srcOrd="0" destOrd="0" presId="urn:microsoft.com/office/officeart/2005/8/layout/process1"/>
    <dgm:cxn modelId="{A13ECA63-665A-448E-BCD5-DFFA42C9A357}" type="presParOf" srcId="{0002C706-94C4-4F48-A497-9052D44745C6}" destId="{B8039D9D-CCC4-4D57-98A8-BA7CEAF1549B}" srcOrd="4" destOrd="0" presId="urn:microsoft.com/office/officeart/2005/8/layout/process1"/>
    <dgm:cxn modelId="{838A7EC4-EAF8-420D-A74A-3554FA6B7B0E}" type="presParOf" srcId="{0002C706-94C4-4F48-A497-9052D44745C6}" destId="{FED4247D-9244-4346-B9AE-6E5EB22DCEC0}" srcOrd="5" destOrd="0" presId="urn:microsoft.com/office/officeart/2005/8/layout/process1"/>
    <dgm:cxn modelId="{D77B469B-2174-4553-9F0C-61567931661F}" type="presParOf" srcId="{FED4247D-9244-4346-B9AE-6E5EB22DCEC0}" destId="{7D0A6B4D-AB67-427F-BAC9-4A9EBF1A0856}" srcOrd="0" destOrd="0" presId="urn:microsoft.com/office/officeart/2005/8/layout/process1"/>
    <dgm:cxn modelId="{4EBDEDE1-9B40-4C63-AC45-1C2CA50EB990}" type="presParOf" srcId="{0002C706-94C4-4F48-A497-9052D44745C6}" destId="{D4F0A615-A8CD-4051-9C31-4FF86C6D2AE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E4230D-A846-446E-8B11-CCF8B350CBC3}" type="doc">
      <dgm:prSet loTypeId="urn:microsoft.com/office/officeart/2005/8/layout/hProcess6" loCatId="process" qsTypeId="urn:microsoft.com/office/officeart/2005/8/quickstyle/simple2" qsCatId="simple" csTypeId="urn:microsoft.com/office/officeart/2005/8/colors/accent1_2" csCatId="accent1" phldr="1"/>
      <dgm:spPr/>
      <dgm:t>
        <a:bodyPr/>
        <a:lstStyle/>
        <a:p>
          <a:endParaRPr lang="en-US"/>
        </a:p>
      </dgm:t>
    </dgm:pt>
    <dgm:pt modelId="{78D14156-0819-491D-A8A7-EAF1AA3F6F44}">
      <dgm:prSet custT="1"/>
      <dgm:spPr>
        <a:scene3d>
          <a:camera prst="orthographicFront"/>
          <a:lightRig rig="threePt" dir="t"/>
        </a:scene3d>
        <a:sp3d>
          <a:bevelT/>
        </a:sp3d>
      </dgm:spPr>
      <dgm:t>
        <a:bodyPr/>
        <a:lstStyle/>
        <a:p>
          <a:r>
            <a:rPr lang="en-US" sz="1400" b="1" dirty="0"/>
            <a:t>Step 4-Discussion of Ideas</a:t>
          </a:r>
        </a:p>
      </dgm:t>
    </dgm:pt>
    <dgm:pt modelId="{2227A233-E29F-4089-A91F-B42DF84813A0}" type="parTrans" cxnId="{FF917B4E-2872-4C1F-A8BE-1A9F4A1849A6}">
      <dgm:prSet/>
      <dgm:spPr/>
      <dgm:t>
        <a:bodyPr/>
        <a:lstStyle/>
        <a:p>
          <a:endParaRPr lang="en-US"/>
        </a:p>
      </dgm:t>
    </dgm:pt>
    <dgm:pt modelId="{35EF1F8D-7497-4C53-8A8A-FEC3B50C57C7}" type="sibTrans" cxnId="{FF917B4E-2872-4C1F-A8BE-1A9F4A1849A6}">
      <dgm:prSet/>
      <dgm:spPr/>
      <dgm:t>
        <a:bodyPr/>
        <a:lstStyle/>
        <a:p>
          <a:endParaRPr lang="en-US"/>
        </a:p>
      </dgm:t>
    </dgm:pt>
    <dgm:pt modelId="{43166698-CF23-46DE-9DB2-09054A5D5598}">
      <dgm:prSet/>
      <dgm:spPr>
        <a:scene3d>
          <a:camera prst="orthographicFront"/>
          <a:lightRig rig="threePt" dir="t"/>
        </a:scene3d>
        <a:sp3d>
          <a:bevelT/>
        </a:sp3d>
      </dgm:spPr>
      <dgm:t>
        <a:bodyPr/>
        <a:lstStyle/>
        <a:p>
          <a:r>
            <a:rPr lang="en-US" dirty="0"/>
            <a:t>Take each idea one at a time</a:t>
          </a:r>
        </a:p>
      </dgm:t>
    </dgm:pt>
    <dgm:pt modelId="{576FED74-8918-4B04-8CE8-040D5D3E8D17}" type="parTrans" cxnId="{714A3878-114C-4515-9010-1F46D9199465}">
      <dgm:prSet/>
      <dgm:spPr/>
      <dgm:t>
        <a:bodyPr/>
        <a:lstStyle/>
        <a:p>
          <a:endParaRPr lang="en-US"/>
        </a:p>
      </dgm:t>
    </dgm:pt>
    <dgm:pt modelId="{83693F69-6301-4093-BC6D-A2194316BCB9}" type="sibTrans" cxnId="{714A3878-114C-4515-9010-1F46D9199465}">
      <dgm:prSet/>
      <dgm:spPr/>
      <dgm:t>
        <a:bodyPr/>
        <a:lstStyle/>
        <a:p>
          <a:endParaRPr lang="en-US"/>
        </a:p>
      </dgm:t>
    </dgm:pt>
    <dgm:pt modelId="{C5CCE841-1AA6-45C5-9EA5-03031FA14397}">
      <dgm:prSet/>
      <dgm:spPr>
        <a:scene3d>
          <a:camera prst="orthographicFront"/>
          <a:lightRig rig="threePt" dir="t"/>
        </a:scene3d>
        <a:sp3d>
          <a:bevelT/>
        </a:sp3d>
      </dgm:spPr>
      <dgm:t>
        <a:bodyPr/>
        <a:lstStyle/>
        <a:p>
          <a:r>
            <a:rPr lang="en-US" dirty="0"/>
            <a:t>Discuss and clarify idea</a:t>
          </a:r>
        </a:p>
      </dgm:t>
    </dgm:pt>
    <dgm:pt modelId="{BFD3D120-3943-49AB-B318-131B7E147AB4}" type="parTrans" cxnId="{162FF6FF-3BFF-4864-AB8C-2EC2497F94EF}">
      <dgm:prSet/>
      <dgm:spPr/>
      <dgm:t>
        <a:bodyPr/>
        <a:lstStyle/>
        <a:p>
          <a:endParaRPr lang="en-US"/>
        </a:p>
      </dgm:t>
    </dgm:pt>
    <dgm:pt modelId="{BD1E2BE6-7CF7-4663-A044-FC7959A0F60D}" type="sibTrans" cxnId="{162FF6FF-3BFF-4864-AB8C-2EC2497F94EF}">
      <dgm:prSet/>
      <dgm:spPr/>
      <dgm:t>
        <a:bodyPr/>
        <a:lstStyle/>
        <a:p>
          <a:endParaRPr lang="en-US"/>
        </a:p>
      </dgm:t>
    </dgm:pt>
    <dgm:pt modelId="{6927F8A6-6098-4B54-9652-F3A7B7E89A3F}">
      <dgm:prSet/>
      <dgm:spPr>
        <a:scene3d>
          <a:camera prst="orthographicFront"/>
          <a:lightRig rig="threePt" dir="t"/>
        </a:scene3d>
        <a:sp3d>
          <a:bevelT/>
        </a:sp3d>
      </dgm:spPr>
      <dgm:t>
        <a:bodyPr/>
        <a:lstStyle/>
        <a:p>
          <a:r>
            <a:rPr lang="en-US"/>
            <a:t>Vote</a:t>
          </a:r>
        </a:p>
      </dgm:t>
    </dgm:pt>
    <dgm:pt modelId="{03D908C4-7A4F-4C3B-9529-6B49F79F9821}" type="parTrans" cxnId="{33AB4BE6-F1DB-4370-A4A8-020A66AC75F3}">
      <dgm:prSet/>
      <dgm:spPr/>
      <dgm:t>
        <a:bodyPr/>
        <a:lstStyle/>
        <a:p>
          <a:endParaRPr lang="en-US"/>
        </a:p>
      </dgm:t>
    </dgm:pt>
    <dgm:pt modelId="{4B609AA0-EB98-4B6D-B4F6-0A74FAA585B0}" type="sibTrans" cxnId="{33AB4BE6-F1DB-4370-A4A8-020A66AC75F3}">
      <dgm:prSet/>
      <dgm:spPr/>
      <dgm:t>
        <a:bodyPr/>
        <a:lstStyle/>
        <a:p>
          <a:endParaRPr lang="en-US"/>
        </a:p>
      </dgm:t>
    </dgm:pt>
    <dgm:pt modelId="{88000076-B776-4D3E-B52C-8FA9CF43503A}">
      <dgm:prSet custT="1"/>
      <dgm:spPr>
        <a:scene3d>
          <a:camera prst="orthographicFront"/>
          <a:lightRig rig="threePt" dir="t"/>
        </a:scene3d>
        <a:sp3d>
          <a:bevelT/>
        </a:sp3d>
      </dgm:spPr>
      <dgm:t>
        <a:bodyPr/>
        <a:lstStyle/>
        <a:p>
          <a:r>
            <a:rPr lang="en-US" sz="1400" b="1" dirty="0"/>
            <a:t>Step 5-Prioritization</a:t>
          </a:r>
        </a:p>
      </dgm:t>
    </dgm:pt>
    <dgm:pt modelId="{FDB64C0D-D50A-4FA1-94A2-FBE9C239FC16}" type="parTrans" cxnId="{0B761060-F7F9-4422-828F-E8F06816B21E}">
      <dgm:prSet/>
      <dgm:spPr/>
      <dgm:t>
        <a:bodyPr/>
        <a:lstStyle/>
        <a:p>
          <a:endParaRPr lang="en-US"/>
        </a:p>
      </dgm:t>
    </dgm:pt>
    <dgm:pt modelId="{EA9F239A-50C9-4F9A-B6B6-C08543E54F8B}" type="sibTrans" cxnId="{0B761060-F7F9-4422-828F-E8F06816B21E}">
      <dgm:prSet/>
      <dgm:spPr/>
      <dgm:t>
        <a:bodyPr/>
        <a:lstStyle/>
        <a:p>
          <a:endParaRPr lang="en-US"/>
        </a:p>
      </dgm:t>
    </dgm:pt>
    <dgm:pt modelId="{E93FC6BF-8356-42E4-AA4A-41CFCDC8493E}">
      <dgm:prSet/>
      <dgm:spPr>
        <a:scene3d>
          <a:camera prst="orthographicFront"/>
          <a:lightRig rig="threePt" dir="t"/>
        </a:scene3d>
        <a:sp3d>
          <a:bevelT/>
        </a:sp3d>
      </dgm:spPr>
      <dgm:t>
        <a:bodyPr/>
        <a:lstStyle/>
        <a:p>
          <a:r>
            <a:rPr lang="en-US" dirty="0"/>
            <a:t>Generate change list</a:t>
          </a:r>
        </a:p>
      </dgm:t>
    </dgm:pt>
    <dgm:pt modelId="{A22F2AE8-70B6-40DD-BCEF-9E48C44A6880}" type="parTrans" cxnId="{52BD0426-C679-42EA-A275-B4323A00FC2A}">
      <dgm:prSet/>
      <dgm:spPr/>
      <dgm:t>
        <a:bodyPr/>
        <a:lstStyle/>
        <a:p>
          <a:endParaRPr lang="en-US"/>
        </a:p>
      </dgm:t>
    </dgm:pt>
    <dgm:pt modelId="{8C4FE217-D2A4-4233-B36C-3FC908291F68}" type="sibTrans" cxnId="{52BD0426-C679-42EA-A275-B4323A00FC2A}">
      <dgm:prSet/>
      <dgm:spPr/>
      <dgm:t>
        <a:bodyPr/>
        <a:lstStyle/>
        <a:p>
          <a:endParaRPr lang="en-US"/>
        </a:p>
      </dgm:t>
    </dgm:pt>
    <dgm:pt modelId="{85B1BC94-76AF-4861-9039-3FFDB1DC13BE}">
      <dgm:prSet/>
      <dgm:spPr>
        <a:scene3d>
          <a:camera prst="orthographicFront"/>
          <a:lightRig rig="threePt" dir="t"/>
        </a:scene3d>
        <a:sp3d>
          <a:bevelT/>
        </a:sp3d>
      </dgm:spPr>
      <dgm:t>
        <a:bodyPr/>
        <a:lstStyle/>
        <a:p>
          <a:r>
            <a:rPr lang="en-US" dirty="0"/>
            <a:t>Narrow down idea list</a:t>
          </a:r>
        </a:p>
      </dgm:t>
    </dgm:pt>
    <dgm:pt modelId="{6A58615E-E1FA-4D89-8F6B-DA6EE3FEAF0B}" type="parTrans" cxnId="{A862615F-51AC-4EAB-9A60-C3EFC789F162}">
      <dgm:prSet/>
      <dgm:spPr/>
      <dgm:t>
        <a:bodyPr/>
        <a:lstStyle/>
        <a:p>
          <a:endParaRPr lang="en-US"/>
        </a:p>
      </dgm:t>
    </dgm:pt>
    <dgm:pt modelId="{B7876D6F-26D5-4325-BB55-5CE0AB586E4D}" type="sibTrans" cxnId="{A862615F-51AC-4EAB-9A60-C3EFC789F162}">
      <dgm:prSet/>
      <dgm:spPr/>
      <dgm:t>
        <a:bodyPr/>
        <a:lstStyle/>
        <a:p>
          <a:endParaRPr lang="en-US"/>
        </a:p>
      </dgm:t>
    </dgm:pt>
    <dgm:pt modelId="{F1B41CC1-0AA2-4344-9CF6-B2E93A29DE70}">
      <dgm:prSet/>
      <dgm:spPr>
        <a:scene3d>
          <a:camera prst="orthographicFront"/>
          <a:lightRig rig="threePt" dir="t"/>
        </a:scene3d>
        <a:sp3d>
          <a:bevelT/>
        </a:sp3d>
      </dgm:spPr>
      <dgm:t>
        <a:bodyPr/>
        <a:lstStyle/>
        <a:p>
          <a:r>
            <a:rPr lang="en-US" dirty="0"/>
            <a:t>Build on the discussion</a:t>
          </a:r>
        </a:p>
      </dgm:t>
    </dgm:pt>
    <dgm:pt modelId="{23B97C95-2011-4FED-803B-988F07B50A65}" type="parTrans" cxnId="{374B8344-3E42-46FF-8FCD-21C35FD69490}">
      <dgm:prSet/>
      <dgm:spPr/>
      <dgm:t>
        <a:bodyPr/>
        <a:lstStyle/>
        <a:p>
          <a:endParaRPr lang="en-US"/>
        </a:p>
      </dgm:t>
    </dgm:pt>
    <dgm:pt modelId="{E4FA885A-F39A-4227-BB2B-E57FC4B8D675}" type="sibTrans" cxnId="{374B8344-3E42-46FF-8FCD-21C35FD69490}">
      <dgm:prSet/>
      <dgm:spPr/>
      <dgm:t>
        <a:bodyPr/>
        <a:lstStyle/>
        <a:p>
          <a:endParaRPr lang="en-US"/>
        </a:p>
      </dgm:t>
    </dgm:pt>
    <dgm:pt modelId="{E30491BF-6964-43BD-A878-91C1D8EA5810}" type="pres">
      <dgm:prSet presAssocID="{1EE4230D-A846-446E-8B11-CCF8B350CBC3}" presName="theList" presStyleCnt="0">
        <dgm:presLayoutVars>
          <dgm:dir/>
          <dgm:animLvl val="lvl"/>
          <dgm:resizeHandles val="exact"/>
        </dgm:presLayoutVars>
      </dgm:prSet>
      <dgm:spPr/>
    </dgm:pt>
    <dgm:pt modelId="{B16CB9E2-F83E-4917-84F4-7462655D4611}" type="pres">
      <dgm:prSet presAssocID="{78D14156-0819-491D-A8A7-EAF1AA3F6F44}" presName="compNode" presStyleCnt="0"/>
      <dgm:spPr/>
    </dgm:pt>
    <dgm:pt modelId="{79040F81-BD1D-41F9-95DE-51A8BD8C6E48}" type="pres">
      <dgm:prSet presAssocID="{78D14156-0819-491D-A8A7-EAF1AA3F6F44}" presName="noGeometry" presStyleCnt="0"/>
      <dgm:spPr/>
    </dgm:pt>
    <dgm:pt modelId="{B90D7109-C44F-48F5-A0C5-CE17560F5F9A}" type="pres">
      <dgm:prSet presAssocID="{78D14156-0819-491D-A8A7-EAF1AA3F6F44}" presName="childTextVisible" presStyleLbl="bgAccFollowNode1" presStyleIdx="0" presStyleCnt="2">
        <dgm:presLayoutVars>
          <dgm:bulletEnabled val="1"/>
        </dgm:presLayoutVars>
      </dgm:prSet>
      <dgm:spPr/>
    </dgm:pt>
    <dgm:pt modelId="{C76EE342-7310-4F2C-940E-FCE0159604B8}" type="pres">
      <dgm:prSet presAssocID="{78D14156-0819-491D-A8A7-EAF1AA3F6F44}" presName="childTextHidden" presStyleLbl="bgAccFollowNode1" presStyleIdx="0" presStyleCnt="2"/>
      <dgm:spPr/>
    </dgm:pt>
    <dgm:pt modelId="{067B5F25-8ACB-4E22-83A2-C5618F400C5D}" type="pres">
      <dgm:prSet presAssocID="{78D14156-0819-491D-A8A7-EAF1AA3F6F44}" presName="parentText" presStyleLbl="node1" presStyleIdx="0" presStyleCnt="2">
        <dgm:presLayoutVars>
          <dgm:chMax val="1"/>
          <dgm:bulletEnabled val="1"/>
        </dgm:presLayoutVars>
      </dgm:prSet>
      <dgm:spPr/>
    </dgm:pt>
    <dgm:pt modelId="{35D38F67-68F8-4607-96C3-A77A988379F1}" type="pres">
      <dgm:prSet presAssocID="{78D14156-0819-491D-A8A7-EAF1AA3F6F44}" presName="aSpace" presStyleCnt="0"/>
      <dgm:spPr/>
    </dgm:pt>
    <dgm:pt modelId="{4B0D3358-C543-4CD0-8D61-8913181BC94D}" type="pres">
      <dgm:prSet presAssocID="{88000076-B776-4D3E-B52C-8FA9CF43503A}" presName="compNode" presStyleCnt="0"/>
      <dgm:spPr/>
    </dgm:pt>
    <dgm:pt modelId="{2B9ABA51-69C1-4E0C-A866-8E74A937AA72}" type="pres">
      <dgm:prSet presAssocID="{88000076-B776-4D3E-B52C-8FA9CF43503A}" presName="noGeometry" presStyleCnt="0"/>
      <dgm:spPr/>
    </dgm:pt>
    <dgm:pt modelId="{5A856215-F376-4E1B-8C08-019E2EBCE02B}" type="pres">
      <dgm:prSet presAssocID="{88000076-B776-4D3E-B52C-8FA9CF43503A}" presName="childTextVisible" presStyleLbl="bgAccFollowNode1" presStyleIdx="1" presStyleCnt="2">
        <dgm:presLayoutVars>
          <dgm:bulletEnabled val="1"/>
        </dgm:presLayoutVars>
      </dgm:prSet>
      <dgm:spPr/>
    </dgm:pt>
    <dgm:pt modelId="{776DBFB0-13A6-4739-A65C-6EF3BA890C8F}" type="pres">
      <dgm:prSet presAssocID="{88000076-B776-4D3E-B52C-8FA9CF43503A}" presName="childTextHidden" presStyleLbl="bgAccFollowNode1" presStyleIdx="1" presStyleCnt="2"/>
      <dgm:spPr/>
    </dgm:pt>
    <dgm:pt modelId="{9D0190B8-E6B1-4D34-A8C1-83F9A9AD6839}" type="pres">
      <dgm:prSet presAssocID="{88000076-B776-4D3E-B52C-8FA9CF43503A}" presName="parentText" presStyleLbl="node1" presStyleIdx="1" presStyleCnt="2">
        <dgm:presLayoutVars>
          <dgm:chMax val="1"/>
          <dgm:bulletEnabled val="1"/>
        </dgm:presLayoutVars>
      </dgm:prSet>
      <dgm:spPr/>
    </dgm:pt>
  </dgm:ptLst>
  <dgm:cxnLst>
    <dgm:cxn modelId="{E8BDB125-0074-4306-925A-E5E87B2BA5F6}" type="presOf" srcId="{E93FC6BF-8356-42E4-AA4A-41CFCDC8493E}" destId="{776DBFB0-13A6-4739-A65C-6EF3BA890C8F}" srcOrd="1" destOrd="0" presId="urn:microsoft.com/office/officeart/2005/8/layout/hProcess6"/>
    <dgm:cxn modelId="{52BD0426-C679-42EA-A275-B4323A00FC2A}" srcId="{88000076-B776-4D3E-B52C-8FA9CF43503A}" destId="{E93FC6BF-8356-42E4-AA4A-41CFCDC8493E}" srcOrd="0" destOrd="0" parTransId="{A22F2AE8-70B6-40DD-BCEF-9E48C44A6880}" sibTransId="{8C4FE217-D2A4-4233-B36C-3FC908291F68}"/>
    <dgm:cxn modelId="{A46E1B2C-3435-4C2D-8F17-C189E0B2E118}" type="presOf" srcId="{85B1BC94-76AF-4861-9039-3FFDB1DC13BE}" destId="{776DBFB0-13A6-4739-A65C-6EF3BA890C8F}" srcOrd="1" destOrd="1" presId="urn:microsoft.com/office/officeart/2005/8/layout/hProcess6"/>
    <dgm:cxn modelId="{374B8344-3E42-46FF-8FCD-21C35FD69490}" srcId="{88000076-B776-4D3E-B52C-8FA9CF43503A}" destId="{F1B41CC1-0AA2-4344-9CF6-B2E93A29DE70}" srcOrd="2" destOrd="0" parTransId="{23B97C95-2011-4FED-803B-988F07B50A65}" sibTransId="{E4FA885A-F39A-4227-BB2B-E57FC4B8D675}"/>
    <dgm:cxn modelId="{7DAA7846-F950-4C12-90A2-5A2212972733}" type="presOf" srcId="{85B1BC94-76AF-4861-9039-3FFDB1DC13BE}" destId="{5A856215-F376-4E1B-8C08-019E2EBCE02B}" srcOrd="0" destOrd="1" presId="urn:microsoft.com/office/officeart/2005/8/layout/hProcess6"/>
    <dgm:cxn modelId="{FF917B4E-2872-4C1F-A8BE-1A9F4A1849A6}" srcId="{1EE4230D-A846-446E-8B11-CCF8B350CBC3}" destId="{78D14156-0819-491D-A8A7-EAF1AA3F6F44}" srcOrd="0" destOrd="0" parTransId="{2227A233-E29F-4089-A91F-B42DF84813A0}" sibTransId="{35EF1F8D-7497-4C53-8A8A-FEC3B50C57C7}"/>
    <dgm:cxn modelId="{F2B55E51-5983-4745-81AD-3261B877960A}" type="presOf" srcId="{88000076-B776-4D3E-B52C-8FA9CF43503A}" destId="{9D0190B8-E6B1-4D34-A8C1-83F9A9AD6839}" srcOrd="0" destOrd="0" presId="urn:microsoft.com/office/officeart/2005/8/layout/hProcess6"/>
    <dgm:cxn modelId="{A862615F-51AC-4EAB-9A60-C3EFC789F162}" srcId="{88000076-B776-4D3E-B52C-8FA9CF43503A}" destId="{85B1BC94-76AF-4861-9039-3FFDB1DC13BE}" srcOrd="1" destOrd="0" parTransId="{6A58615E-E1FA-4D89-8F6B-DA6EE3FEAF0B}" sibTransId="{B7876D6F-26D5-4325-BB55-5CE0AB586E4D}"/>
    <dgm:cxn modelId="{0B761060-F7F9-4422-828F-E8F06816B21E}" srcId="{1EE4230D-A846-446E-8B11-CCF8B350CBC3}" destId="{88000076-B776-4D3E-B52C-8FA9CF43503A}" srcOrd="1" destOrd="0" parTransId="{FDB64C0D-D50A-4FA1-94A2-FBE9C239FC16}" sibTransId="{EA9F239A-50C9-4F9A-B6B6-C08543E54F8B}"/>
    <dgm:cxn modelId="{5D0B9960-5D7D-43AE-848B-B208D60616DC}" type="presOf" srcId="{43166698-CF23-46DE-9DB2-09054A5D5598}" destId="{C76EE342-7310-4F2C-940E-FCE0159604B8}" srcOrd="1" destOrd="0" presId="urn:microsoft.com/office/officeart/2005/8/layout/hProcess6"/>
    <dgm:cxn modelId="{99C97E62-410B-40B8-9CD5-F7A765F5102E}" type="presOf" srcId="{6927F8A6-6098-4B54-9652-F3A7B7E89A3F}" destId="{B90D7109-C44F-48F5-A0C5-CE17560F5F9A}" srcOrd="0" destOrd="2" presId="urn:microsoft.com/office/officeart/2005/8/layout/hProcess6"/>
    <dgm:cxn modelId="{714A3878-114C-4515-9010-1F46D9199465}" srcId="{78D14156-0819-491D-A8A7-EAF1AA3F6F44}" destId="{43166698-CF23-46DE-9DB2-09054A5D5598}" srcOrd="0" destOrd="0" parTransId="{576FED74-8918-4B04-8CE8-040D5D3E8D17}" sibTransId="{83693F69-6301-4093-BC6D-A2194316BCB9}"/>
    <dgm:cxn modelId="{D4EF23A1-4004-48E2-A727-FE065773AFF4}" type="presOf" srcId="{43166698-CF23-46DE-9DB2-09054A5D5598}" destId="{B90D7109-C44F-48F5-A0C5-CE17560F5F9A}" srcOrd="0" destOrd="0" presId="urn:microsoft.com/office/officeart/2005/8/layout/hProcess6"/>
    <dgm:cxn modelId="{0F6090A5-3203-4D6F-8311-F9D92776F926}" type="presOf" srcId="{6927F8A6-6098-4B54-9652-F3A7B7E89A3F}" destId="{C76EE342-7310-4F2C-940E-FCE0159604B8}" srcOrd="1" destOrd="2" presId="urn:microsoft.com/office/officeart/2005/8/layout/hProcess6"/>
    <dgm:cxn modelId="{9EEF2CB0-2343-4284-9A98-6EAE830F3A41}" type="presOf" srcId="{1EE4230D-A846-446E-8B11-CCF8B350CBC3}" destId="{E30491BF-6964-43BD-A878-91C1D8EA5810}" srcOrd="0" destOrd="0" presId="urn:microsoft.com/office/officeart/2005/8/layout/hProcess6"/>
    <dgm:cxn modelId="{31B251B1-D713-4915-8FFF-EAA31C7CA09C}" type="presOf" srcId="{C5CCE841-1AA6-45C5-9EA5-03031FA14397}" destId="{B90D7109-C44F-48F5-A0C5-CE17560F5F9A}" srcOrd="0" destOrd="1" presId="urn:microsoft.com/office/officeart/2005/8/layout/hProcess6"/>
    <dgm:cxn modelId="{38AF2CB2-029C-4060-8DA8-C28FF3104F94}" type="presOf" srcId="{F1B41CC1-0AA2-4344-9CF6-B2E93A29DE70}" destId="{776DBFB0-13A6-4739-A65C-6EF3BA890C8F}" srcOrd="1" destOrd="2" presId="urn:microsoft.com/office/officeart/2005/8/layout/hProcess6"/>
    <dgm:cxn modelId="{422533B6-CA22-4F5F-BBB0-DDEDF989C7EE}" type="presOf" srcId="{F1B41CC1-0AA2-4344-9CF6-B2E93A29DE70}" destId="{5A856215-F376-4E1B-8C08-019E2EBCE02B}" srcOrd="0" destOrd="2" presId="urn:microsoft.com/office/officeart/2005/8/layout/hProcess6"/>
    <dgm:cxn modelId="{B5EB6ABE-49E0-4466-93B8-1FE4D8D754E1}" type="presOf" srcId="{78D14156-0819-491D-A8A7-EAF1AA3F6F44}" destId="{067B5F25-8ACB-4E22-83A2-C5618F400C5D}" srcOrd="0" destOrd="0" presId="urn:microsoft.com/office/officeart/2005/8/layout/hProcess6"/>
    <dgm:cxn modelId="{7B263BC1-46D8-46D7-A9DF-3AA3CD3265FD}" type="presOf" srcId="{C5CCE841-1AA6-45C5-9EA5-03031FA14397}" destId="{C76EE342-7310-4F2C-940E-FCE0159604B8}" srcOrd="1" destOrd="1" presId="urn:microsoft.com/office/officeart/2005/8/layout/hProcess6"/>
    <dgm:cxn modelId="{C52E57DB-EC60-412B-A607-83F69EF8241B}" type="presOf" srcId="{E93FC6BF-8356-42E4-AA4A-41CFCDC8493E}" destId="{5A856215-F376-4E1B-8C08-019E2EBCE02B}" srcOrd="0" destOrd="0" presId="urn:microsoft.com/office/officeart/2005/8/layout/hProcess6"/>
    <dgm:cxn modelId="{33AB4BE6-F1DB-4370-A4A8-020A66AC75F3}" srcId="{78D14156-0819-491D-A8A7-EAF1AA3F6F44}" destId="{6927F8A6-6098-4B54-9652-F3A7B7E89A3F}" srcOrd="2" destOrd="0" parTransId="{03D908C4-7A4F-4C3B-9529-6B49F79F9821}" sibTransId="{4B609AA0-EB98-4B6D-B4F6-0A74FAA585B0}"/>
    <dgm:cxn modelId="{162FF6FF-3BFF-4864-AB8C-2EC2497F94EF}" srcId="{78D14156-0819-491D-A8A7-EAF1AA3F6F44}" destId="{C5CCE841-1AA6-45C5-9EA5-03031FA14397}" srcOrd="1" destOrd="0" parTransId="{BFD3D120-3943-49AB-B318-131B7E147AB4}" sibTransId="{BD1E2BE6-7CF7-4663-A044-FC7959A0F60D}"/>
    <dgm:cxn modelId="{EC872159-7AA1-4EE0-A7D9-01FD5DAFAF96}" type="presParOf" srcId="{E30491BF-6964-43BD-A878-91C1D8EA5810}" destId="{B16CB9E2-F83E-4917-84F4-7462655D4611}" srcOrd="0" destOrd="0" presId="urn:microsoft.com/office/officeart/2005/8/layout/hProcess6"/>
    <dgm:cxn modelId="{A8EBF194-7A89-4630-B639-BDA73BD34678}" type="presParOf" srcId="{B16CB9E2-F83E-4917-84F4-7462655D4611}" destId="{79040F81-BD1D-41F9-95DE-51A8BD8C6E48}" srcOrd="0" destOrd="0" presId="urn:microsoft.com/office/officeart/2005/8/layout/hProcess6"/>
    <dgm:cxn modelId="{FD9B668C-E346-4058-A020-28A92842FBCC}" type="presParOf" srcId="{B16CB9E2-F83E-4917-84F4-7462655D4611}" destId="{B90D7109-C44F-48F5-A0C5-CE17560F5F9A}" srcOrd="1" destOrd="0" presId="urn:microsoft.com/office/officeart/2005/8/layout/hProcess6"/>
    <dgm:cxn modelId="{623262B0-9E00-4147-B887-A9BF9269D336}" type="presParOf" srcId="{B16CB9E2-F83E-4917-84F4-7462655D4611}" destId="{C76EE342-7310-4F2C-940E-FCE0159604B8}" srcOrd="2" destOrd="0" presId="urn:microsoft.com/office/officeart/2005/8/layout/hProcess6"/>
    <dgm:cxn modelId="{5CFA13FB-2F4D-4A89-A569-073A6ABA445E}" type="presParOf" srcId="{B16CB9E2-F83E-4917-84F4-7462655D4611}" destId="{067B5F25-8ACB-4E22-83A2-C5618F400C5D}" srcOrd="3" destOrd="0" presId="urn:microsoft.com/office/officeart/2005/8/layout/hProcess6"/>
    <dgm:cxn modelId="{3099035A-FE29-4995-850F-38E5CA1815B9}" type="presParOf" srcId="{E30491BF-6964-43BD-A878-91C1D8EA5810}" destId="{35D38F67-68F8-4607-96C3-A77A988379F1}" srcOrd="1" destOrd="0" presId="urn:microsoft.com/office/officeart/2005/8/layout/hProcess6"/>
    <dgm:cxn modelId="{DC93CD1B-861B-46A1-B5CD-0512BED98BB7}" type="presParOf" srcId="{E30491BF-6964-43BD-A878-91C1D8EA5810}" destId="{4B0D3358-C543-4CD0-8D61-8913181BC94D}" srcOrd="2" destOrd="0" presId="urn:microsoft.com/office/officeart/2005/8/layout/hProcess6"/>
    <dgm:cxn modelId="{BD8D3F21-968D-4354-961F-FF55A24EA4B9}" type="presParOf" srcId="{4B0D3358-C543-4CD0-8D61-8913181BC94D}" destId="{2B9ABA51-69C1-4E0C-A866-8E74A937AA72}" srcOrd="0" destOrd="0" presId="urn:microsoft.com/office/officeart/2005/8/layout/hProcess6"/>
    <dgm:cxn modelId="{C203ABFC-DCB5-4A0D-8063-650E711CDDAF}" type="presParOf" srcId="{4B0D3358-C543-4CD0-8D61-8913181BC94D}" destId="{5A856215-F376-4E1B-8C08-019E2EBCE02B}" srcOrd="1" destOrd="0" presId="urn:microsoft.com/office/officeart/2005/8/layout/hProcess6"/>
    <dgm:cxn modelId="{4AACB86B-B993-471B-8FC8-114209CCA763}" type="presParOf" srcId="{4B0D3358-C543-4CD0-8D61-8913181BC94D}" destId="{776DBFB0-13A6-4739-A65C-6EF3BA890C8F}" srcOrd="2" destOrd="0" presId="urn:microsoft.com/office/officeart/2005/8/layout/hProcess6"/>
    <dgm:cxn modelId="{5A20972E-39E1-4BCF-9051-CF75E34E8F72}" type="presParOf" srcId="{4B0D3358-C543-4CD0-8D61-8913181BC94D}" destId="{9D0190B8-E6B1-4D34-A8C1-83F9A9AD6839}"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E810D2-B62C-468E-A2F0-E17E4E626874}"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en-US"/>
        </a:p>
      </dgm:t>
    </dgm:pt>
    <dgm:pt modelId="{9240CDA2-A8AF-4795-9B82-C67E312A6D45}">
      <dgm:prSet/>
      <dgm:spPr>
        <a:scene3d>
          <a:camera prst="orthographicFront"/>
          <a:lightRig rig="threePt" dir="t">
            <a:rot lat="0" lon="0" rev="7500000"/>
          </a:lightRig>
        </a:scene3d>
        <a:sp3d z="152400" extrusionH="63500" prstMaterial="dkEdge">
          <a:bevelT w="135400" h="16350"/>
          <a:contourClr>
            <a:schemeClr val="bg1"/>
          </a:contourClr>
        </a:sp3d>
      </dgm:spPr>
      <dgm:t>
        <a:bodyPr/>
        <a:lstStyle/>
        <a:p>
          <a:r>
            <a:rPr lang="en-US" dirty="0">
              <a:effectLst>
                <a:outerShdw blurRad="38100" dist="38100" dir="2700000" algn="tl">
                  <a:srgbClr val="000000">
                    <a:alpha val="43137"/>
                  </a:srgbClr>
                </a:outerShdw>
              </a:effectLst>
            </a:rPr>
            <a:t>Public relations and media</a:t>
          </a:r>
        </a:p>
      </dgm:t>
    </dgm:pt>
    <dgm:pt modelId="{78A61A93-671F-4E31-A2D0-6337E7771066}" type="parTrans" cxnId="{F938098E-2371-43BC-ACF7-E8C50D7F7B55}">
      <dgm:prSet/>
      <dgm:spPr/>
      <dgm:t>
        <a:bodyPr/>
        <a:lstStyle/>
        <a:p>
          <a:endParaRPr lang="en-US"/>
        </a:p>
      </dgm:t>
    </dgm:pt>
    <dgm:pt modelId="{6F510D91-0C04-48F8-AF26-304A8AC051E5}" type="sibTrans" cxnId="{F938098E-2371-43BC-ACF7-E8C50D7F7B55}">
      <dgm:prSet/>
      <dgm:spPr/>
      <dgm:t>
        <a:bodyPr/>
        <a:lstStyle/>
        <a:p>
          <a:endParaRPr lang="en-US"/>
        </a:p>
      </dgm:t>
    </dgm:pt>
    <dgm:pt modelId="{8B8CDE66-CC22-4E6C-864A-44431AD53504}">
      <dgm:prSet/>
      <dgm:spPr>
        <a:scene3d>
          <a:camera prst="orthographicFront"/>
          <a:lightRig rig="threePt" dir="t">
            <a:rot lat="0" lon="0" rev="7500000"/>
          </a:lightRig>
        </a:scene3d>
        <a:sp3d z="152400" extrusionH="63500" prstMaterial="dkEdge">
          <a:bevelT w="135400" h="16350"/>
          <a:contourClr>
            <a:schemeClr val="bg1"/>
          </a:contourClr>
        </a:sp3d>
      </dgm:spPr>
      <dgm:t>
        <a:bodyPr/>
        <a:lstStyle/>
        <a:p>
          <a:r>
            <a:rPr lang="en-US" dirty="0">
              <a:effectLst>
                <a:outerShdw blurRad="38100" dist="38100" dir="2700000" algn="tl">
                  <a:srgbClr val="000000">
                    <a:alpha val="43137"/>
                  </a:srgbClr>
                </a:outerShdw>
              </a:effectLst>
            </a:rPr>
            <a:t>Social presence</a:t>
          </a:r>
        </a:p>
      </dgm:t>
    </dgm:pt>
    <dgm:pt modelId="{E87603A8-25E4-4D94-8F05-7C84D9A8F062}" type="parTrans" cxnId="{9A685815-015F-468D-B81A-E28C51381319}">
      <dgm:prSet/>
      <dgm:spPr/>
      <dgm:t>
        <a:bodyPr/>
        <a:lstStyle/>
        <a:p>
          <a:endParaRPr lang="en-US"/>
        </a:p>
      </dgm:t>
    </dgm:pt>
    <dgm:pt modelId="{4BB29B4C-750F-43DC-8488-7255A2CC3956}" type="sibTrans" cxnId="{9A685815-015F-468D-B81A-E28C51381319}">
      <dgm:prSet/>
      <dgm:spPr/>
      <dgm:t>
        <a:bodyPr/>
        <a:lstStyle/>
        <a:p>
          <a:endParaRPr lang="en-US"/>
        </a:p>
      </dgm:t>
    </dgm:pt>
    <dgm:pt modelId="{F7C98C29-061A-4E49-8684-55DD8C0ACC2D}">
      <dgm:prSet/>
      <dgm:spPr/>
      <dgm:t>
        <a:bodyPr/>
        <a:lstStyle/>
        <a:p>
          <a:r>
            <a:rPr lang="en-US" dirty="0">
              <a:effectLst>
                <a:outerShdw blurRad="38100" dist="38100" dir="2700000" algn="tl">
                  <a:srgbClr val="000000">
                    <a:alpha val="43137"/>
                  </a:srgbClr>
                </a:outerShdw>
              </a:effectLst>
            </a:rPr>
            <a:t>Professional development</a:t>
          </a:r>
        </a:p>
      </dgm:t>
    </dgm:pt>
    <dgm:pt modelId="{C4B1ACAD-950F-47FB-96DB-060833C81BE0}" type="parTrans" cxnId="{150B2F9D-A939-47AB-8BD4-D9749A0B5B85}">
      <dgm:prSet/>
      <dgm:spPr/>
      <dgm:t>
        <a:bodyPr/>
        <a:lstStyle/>
        <a:p>
          <a:endParaRPr lang="en-US"/>
        </a:p>
      </dgm:t>
    </dgm:pt>
    <dgm:pt modelId="{A0186811-5A68-4EBD-B347-1ECB2DE84FC9}" type="sibTrans" cxnId="{150B2F9D-A939-47AB-8BD4-D9749A0B5B85}">
      <dgm:prSet/>
      <dgm:spPr/>
      <dgm:t>
        <a:bodyPr/>
        <a:lstStyle/>
        <a:p>
          <a:endParaRPr lang="en-US"/>
        </a:p>
      </dgm:t>
    </dgm:pt>
    <dgm:pt modelId="{E2BD8D9B-454E-4AC7-917C-11D746F29286}">
      <dgm:prSet/>
      <dgm:spPr/>
      <dgm:t>
        <a:bodyPr/>
        <a:lstStyle/>
        <a:p>
          <a:r>
            <a:rPr lang="en-US" dirty="0">
              <a:effectLst>
                <a:outerShdw blurRad="38100" dist="38100" dir="2700000" algn="tl">
                  <a:srgbClr val="000000">
                    <a:alpha val="43137"/>
                  </a:srgbClr>
                </a:outerShdw>
              </a:effectLst>
            </a:rPr>
            <a:t>Outreach and education about public policy</a:t>
          </a:r>
        </a:p>
      </dgm:t>
    </dgm:pt>
    <dgm:pt modelId="{525C8E9B-A4E9-41B2-A085-19CEB7AD907A}" type="parTrans" cxnId="{30FE6FD2-8DD5-4A23-95EF-D05781C1ED53}">
      <dgm:prSet/>
      <dgm:spPr/>
      <dgm:t>
        <a:bodyPr/>
        <a:lstStyle/>
        <a:p>
          <a:endParaRPr lang="en-US"/>
        </a:p>
      </dgm:t>
    </dgm:pt>
    <dgm:pt modelId="{5344D2CC-BEFE-418C-8497-3E0E6F05CAE3}" type="sibTrans" cxnId="{30FE6FD2-8DD5-4A23-95EF-D05781C1ED53}">
      <dgm:prSet/>
      <dgm:spPr/>
      <dgm:t>
        <a:bodyPr/>
        <a:lstStyle/>
        <a:p>
          <a:endParaRPr lang="en-US"/>
        </a:p>
      </dgm:t>
    </dgm:pt>
    <dgm:pt modelId="{67460CA3-8D79-4905-8C03-D7237E249165}" type="pres">
      <dgm:prSet presAssocID="{53E810D2-B62C-468E-A2F0-E17E4E626874}" presName="compositeShape" presStyleCnt="0">
        <dgm:presLayoutVars>
          <dgm:dir/>
          <dgm:resizeHandles/>
        </dgm:presLayoutVars>
      </dgm:prSet>
      <dgm:spPr/>
    </dgm:pt>
    <dgm:pt modelId="{CCCE746F-3E2A-47A0-8962-2020AA95D632}" type="pres">
      <dgm:prSet presAssocID="{53E810D2-B62C-468E-A2F0-E17E4E626874}" presName="pyramid" presStyleLbl="node1" presStyleIdx="0" presStyleCnt="1"/>
      <dgm:spPr/>
    </dgm:pt>
    <dgm:pt modelId="{C55D29E6-D85E-4EB0-86E8-2140D236ED4A}" type="pres">
      <dgm:prSet presAssocID="{53E810D2-B62C-468E-A2F0-E17E4E626874}" presName="theList" presStyleCnt="0"/>
      <dgm:spPr/>
    </dgm:pt>
    <dgm:pt modelId="{3139D01C-4AB1-4762-82BC-BBB3E49E795E}" type="pres">
      <dgm:prSet presAssocID="{9240CDA2-A8AF-4795-9B82-C67E312A6D45}" presName="aNode" presStyleLbl="fgAcc1" presStyleIdx="0" presStyleCnt="4">
        <dgm:presLayoutVars>
          <dgm:bulletEnabled val="1"/>
        </dgm:presLayoutVars>
      </dgm:prSet>
      <dgm:spPr/>
    </dgm:pt>
    <dgm:pt modelId="{A2983629-56B9-4576-8818-CA4EB9A0A7A3}" type="pres">
      <dgm:prSet presAssocID="{9240CDA2-A8AF-4795-9B82-C67E312A6D45}" presName="aSpace" presStyleCnt="0"/>
      <dgm:spPr/>
    </dgm:pt>
    <dgm:pt modelId="{C55E6BF4-CC21-40F7-B3FD-9193D28F46D5}" type="pres">
      <dgm:prSet presAssocID="{8B8CDE66-CC22-4E6C-864A-44431AD53504}" presName="aNode" presStyleLbl="fgAcc1" presStyleIdx="1" presStyleCnt="4">
        <dgm:presLayoutVars>
          <dgm:bulletEnabled val="1"/>
        </dgm:presLayoutVars>
      </dgm:prSet>
      <dgm:spPr/>
    </dgm:pt>
    <dgm:pt modelId="{D45762F8-572C-4B99-978E-D332CBCAB32F}" type="pres">
      <dgm:prSet presAssocID="{8B8CDE66-CC22-4E6C-864A-44431AD53504}" presName="aSpace" presStyleCnt="0"/>
      <dgm:spPr/>
    </dgm:pt>
    <dgm:pt modelId="{5568EE04-5913-47E5-9E43-3B81D833544A}" type="pres">
      <dgm:prSet presAssocID="{F7C98C29-061A-4E49-8684-55DD8C0ACC2D}" presName="aNode" presStyleLbl="fgAcc1" presStyleIdx="2" presStyleCnt="4">
        <dgm:presLayoutVars>
          <dgm:bulletEnabled val="1"/>
        </dgm:presLayoutVars>
      </dgm:prSet>
      <dgm:spPr/>
    </dgm:pt>
    <dgm:pt modelId="{B57702FE-E684-4365-B0CD-9B82B3FD821A}" type="pres">
      <dgm:prSet presAssocID="{F7C98C29-061A-4E49-8684-55DD8C0ACC2D}" presName="aSpace" presStyleCnt="0"/>
      <dgm:spPr/>
    </dgm:pt>
    <dgm:pt modelId="{0A42199E-D23C-4DCB-98EB-4F357E1C5492}" type="pres">
      <dgm:prSet presAssocID="{E2BD8D9B-454E-4AC7-917C-11D746F29286}" presName="aNode" presStyleLbl="fgAcc1" presStyleIdx="3" presStyleCnt="4">
        <dgm:presLayoutVars>
          <dgm:bulletEnabled val="1"/>
        </dgm:presLayoutVars>
      </dgm:prSet>
      <dgm:spPr/>
    </dgm:pt>
    <dgm:pt modelId="{F3C1939F-FDF7-491E-91E1-C10F0C1C6DE6}" type="pres">
      <dgm:prSet presAssocID="{E2BD8D9B-454E-4AC7-917C-11D746F29286}" presName="aSpace" presStyleCnt="0"/>
      <dgm:spPr/>
    </dgm:pt>
  </dgm:ptLst>
  <dgm:cxnLst>
    <dgm:cxn modelId="{9A685815-015F-468D-B81A-E28C51381319}" srcId="{53E810D2-B62C-468E-A2F0-E17E4E626874}" destId="{8B8CDE66-CC22-4E6C-864A-44431AD53504}" srcOrd="1" destOrd="0" parTransId="{E87603A8-25E4-4D94-8F05-7C84D9A8F062}" sibTransId="{4BB29B4C-750F-43DC-8488-7255A2CC3956}"/>
    <dgm:cxn modelId="{80BF2723-ED7C-4CBB-8FC1-13F1E18B5B2C}" type="presOf" srcId="{9240CDA2-A8AF-4795-9B82-C67E312A6D45}" destId="{3139D01C-4AB1-4762-82BC-BBB3E49E795E}" srcOrd="0" destOrd="0" presId="urn:microsoft.com/office/officeart/2005/8/layout/pyramid2"/>
    <dgm:cxn modelId="{AF9C123C-D64E-4250-AF08-5DA016F43836}" type="presOf" srcId="{F7C98C29-061A-4E49-8684-55DD8C0ACC2D}" destId="{5568EE04-5913-47E5-9E43-3B81D833544A}" srcOrd="0" destOrd="0" presId="urn:microsoft.com/office/officeart/2005/8/layout/pyramid2"/>
    <dgm:cxn modelId="{BF296184-F801-4B8D-817F-01F9435476FA}" type="presOf" srcId="{53E810D2-B62C-468E-A2F0-E17E4E626874}" destId="{67460CA3-8D79-4905-8C03-D7237E249165}" srcOrd="0" destOrd="0" presId="urn:microsoft.com/office/officeart/2005/8/layout/pyramid2"/>
    <dgm:cxn modelId="{12E0FA88-CF21-4FD7-B8B5-486EC21AF79D}" type="presOf" srcId="{E2BD8D9B-454E-4AC7-917C-11D746F29286}" destId="{0A42199E-D23C-4DCB-98EB-4F357E1C5492}" srcOrd="0" destOrd="0" presId="urn:microsoft.com/office/officeart/2005/8/layout/pyramid2"/>
    <dgm:cxn modelId="{F938098E-2371-43BC-ACF7-E8C50D7F7B55}" srcId="{53E810D2-B62C-468E-A2F0-E17E4E626874}" destId="{9240CDA2-A8AF-4795-9B82-C67E312A6D45}" srcOrd="0" destOrd="0" parTransId="{78A61A93-671F-4E31-A2D0-6337E7771066}" sibTransId="{6F510D91-0C04-48F8-AF26-304A8AC051E5}"/>
    <dgm:cxn modelId="{150B2F9D-A939-47AB-8BD4-D9749A0B5B85}" srcId="{53E810D2-B62C-468E-A2F0-E17E4E626874}" destId="{F7C98C29-061A-4E49-8684-55DD8C0ACC2D}" srcOrd="2" destOrd="0" parTransId="{C4B1ACAD-950F-47FB-96DB-060833C81BE0}" sibTransId="{A0186811-5A68-4EBD-B347-1ECB2DE84FC9}"/>
    <dgm:cxn modelId="{6D0B34A2-2F9D-4A73-BE87-D4CFAC9B5C1F}" type="presOf" srcId="{8B8CDE66-CC22-4E6C-864A-44431AD53504}" destId="{C55E6BF4-CC21-40F7-B3FD-9193D28F46D5}" srcOrd="0" destOrd="0" presId="urn:microsoft.com/office/officeart/2005/8/layout/pyramid2"/>
    <dgm:cxn modelId="{30FE6FD2-8DD5-4A23-95EF-D05781C1ED53}" srcId="{53E810D2-B62C-468E-A2F0-E17E4E626874}" destId="{E2BD8D9B-454E-4AC7-917C-11D746F29286}" srcOrd="3" destOrd="0" parTransId="{525C8E9B-A4E9-41B2-A085-19CEB7AD907A}" sibTransId="{5344D2CC-BEFE-418C-8497-3E0E6F05CAE3}"/>
    <dgm:cxn modelId="{B0A6D01E-3CE8-48D1-85CE-0EEFD16A6AAD}" type="presParOf" srcId="{67460CA3-8D79-4905-8C03-D7237E249165}" destId="{CCCE746F-3E2A-47A0-8962-2020AA95D632}" srcOrd="0" destOrd="0" presId="urn:microsoft.com/office/officeart/2005/8/layout/pyramid2"/>
    <dgm:cxn modelId="{ADDE3143-A8BA-4376-A662-07D55C6D40A3}" type="presParOf" srcId="{67460CA3-8D79-4905-8C03-D7237E249165}" destId="{C55D29E6-D85E-4EB0-86E8-2140D236ED4A}" srcOrd="1" destOrd="0" presId="urn:microsoft.com/office/officeart/2005/8/layout/pyramid2"/>
    <dgm:cxn modelId="{20D6AE63-8E6F-4180-A273-49576193C3DB}" type="presParOf" srcId="{C55D29E6-D85E-4EB0-86E8-2140D236ED4A}" destId="{3139D01C-4AB1-4762-82BC-BBB3E49E795E}" srcOrd="0" destOrd="0" presId="urn:microsoft.com/office/officeart/2005/8/layout/pyramid2"/>
    <dgm:cxn modelId="{6D8CB3A5-6744-458A-BA2A-9DF73DDE7FC1}" type="presParOf" srcId="{C55D29E6-D85E-4EB0-86E8-2140D236ED4A}" destId="{A2983629-56B9-4576-8818-CA4EB9A0A7A3}" srcOrd="1" destOrd="0" presId="urn:microsoft.com/office/officeart/2005/8/layout/pyramid2"/>
    <dgm:cxn modelId="{931D7704-00E9-4984-8896-16A45908D021}" type="presParOf" srcId="{C55D29E6-D85E-4EB0-86E8-2140D236ED4A}" destId="{C55E6BF4-CC21-40F7-B3FD-9193D28F46D5}" srcOrd="2" destOrd="0" presId="urn:microsoft.com/office/officeart/2005/8/layout/pyramid2"/>
    <dgm:cxn modelId="{EFF34867-52B4-466C-A5E3-A76ACC9DB093}" type="presParOf" srcId="{C55D29E6-D85E-4EB0-86E8-2140D236ED4A}" destId="{D45762F8-572C-4B99-978E-D332CBCAB32F}" srcOrd="3" destOrd="0" presId="urn:microsoft.com/office/officeart/2005/8/layout/pyramid2"/>
    <dgm:cxn modelId="{88DF0863-3389-4A6C-8466-01D398DAC061}" type="presParOf" srcId="{C55D29E6-D85E-4EB0-86E8-2140D236ED4A}" destId="{5568EE04-5913-47E5-9E43-3B81D833544A}" srcOrd="4" destOrd="0" presId="urn:microsoft.com/office/officeart/2005/8/layout/pyramid2"/>
    <dgm:cxn modelId="{AF4D3F12-E401-4D3B-8E4E-836D370EA3D0}" type="presParOf" srcId="{C55D29E6-D85E-4EB0-86E8-2140D236ED4A}" destId="{B57702FE-E684-4365-B0CD-9B82B3FD821A}" srcOrd="5" destOrd="0" presId="urn:microsoft.com/office/officeart/2005/8/layout/pyramid2"/>
    <dgm:cxn modelId="{47D34BB1-6592-4848-A847-096D35AB1667}" type="presParOf" srcId="{C55D29E6-D85E-4EB0-86E8-2140D236ED4A}" destId="{0A42199E-D23C-4DCB-98EB-4F357E1C5492}" srcOrd="6" destOrd="0" presId="urn:microsoft.com/office/officeart/2005/8/layout/pyramid2"/>
    <dgm:cxn modelId="{03071F95-823A-4445-BF6E-36236D90427E}" type="presParOf" srcId="{C55D29E6-D85E-4EB0-86E8-2140D236ED4A}" destId="{F3C1939F-FDF7-491E-91E1-C10F0C1C6DE6}"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2C2943-230F-4CC9-9D49-EA24C0E688DD}" type="doc">
      <dgm:prSet loTypeId="urn:microsoft.com/office/officeart/2005/8/layout/pyramid1" loCatId="pyramid" qsTypeId="urn:microsoft.com/office/officeart/2005/8/quickstyle/3d9" qsCatId="3D" csTypeId="urn:microsoft.com/office/officeart/2005/8/colors/accent1_2" csCatId="accent1" phldr="1"/>
      <dgm:spPr/>
      <dgm:t>
        <a:bodyPr/>
        <a:lstStyle/>
        <a:p>
          <a:endParaRPr lang="en-US"/>
        </a:p>
      </dgm:t>
    </dgm:pt>
    <dgm:pt modelId="{4B81CCC0-99F9-488F-BC3D-8BE0FAEDC6CE}">
      <dgm:prSet custT="1"/>
      <dgm:spPr/>
      <dgm:t>
        <a:bodyPr/>
        <a:lstStyle/>
        <a:p>
          <a:r>
            <a:rPr lang="en-US" sz="2800" dirty="0"/>
            <a:t>Leaders</a:t>
          </a:r>
        </a:p>
      </dgm:t>
    </dgm:pt>
    <dgm:pt modelId="{02B5E921-0E6E-49C3-8FA6-E931A3B1F601}" type="parTrans" cxnId="{C5BBF24B-4D2B-4D9E-BBD0-F5DC50F215BE}">
      <dgm:prSet/>
      <dgm:spPr/>
      <dgm:t>
        <a:bodyPr/>
        <a:lstStyle/>
        <a:p>
          <a:endParaRPr lang="en-US"/>
        </a:p>
      </dgm:t>
    </dgm:pt>
    <dgm:pt modelId="{82EEEE82-230C-43A0-9500-BF1C9450F81C}" type="sibTrans" cxnId="{C5BBF24B-4D2B-4D9E-BBD0-F5DC50F215BE}">
      <dgm:prSet/>
      <dgm:spPr/>
      <dgm:t>
        <a:bodyPr/>
        <a:lstStyle/>
        <a:p>
          <a:endParaRPr lang="en-US"/>
        </a:p>
      </dgm:t>
    </dgm:pt>
    <dgm:pt modelId="{4B5B0A33-0DEC-4F4A-87E2-27FE68FA0102}">
      <dgm:prSet custT="1"/>
      <dgm:spPr/>
      <dgm:t>
        <a:bodyPr/>
        <a:lstStyle/>
        <a:p>
          <a:r>
            <a:rPr lang="en-US" sz="2800" dirty="0">
              <a:effectLst/>
            </a:rPr>
            <a:t>Evangelists</a:t>
          </a:r>
        </a:p>
      </dgm:t>
    </dgm:pt>
    <dgm:pt modelId="{159D6C46-5270-4CBF-86E2-16D69B45F8B4}" type="parTrans" cxnId="{54A701C3-AFB3-4D87-934C-A7EABA734B8D}">
      <dgm:prSet/>
      <dgm:spPr/>
      <dgm:t>
        <a:bodyPr/>
        <a:lstStyle/>
        <a:p>
          <a:endParaRPr lang="en-US"/>
        </a:p>
      </dgm:t>
    </dgm:pt>
    <dgm:pt modelId="{D3CF100B-7765-465A-8A9E-D52B4B0095E2}" type="sibTrans" cxnId="{54A701C3-AFB3-4D87-934C-A7EABA734B8D}">
      <dgm:prSet/>
      <dgm:spPr/>
      <dgm:t>
        <a:bodyPr/>
        <a:lstStyle/>
        <a:p>
          <a:endParaRPr lang="en-US"/>
        </a:p>
      </dgm:t>
    </dgm:pt>
    <dgm:pt modelId="{BAA932FE-1F54-4AA1-8192-5BD7D7546898}">
      <dgm:prSet custT="1"/>
      <dgm:spPr/>
      <dgm:t>
        <a:bodyPr/>
        <a:lstStyle/>
        <a:p>
          <a:r>
            <a:rPr lang="en-US" sz="2800" dirty="0"/>
            <a:t>Contributors</a:t>
          </a:r>
        </a:p>
      </dgm:t>
    </dgm:pt>
    <dgm:pt modelId="{FBA3A6E7-C076-4565-9AAE-AE987DF92C7E}" type="parTrans" cxnId="{D3DC0439-15FB-4FD5-B50C-291FF57216BB}">
      <dgm:prSet/>
      <dgm:spPr/>
      <dgm:t>
        <a:bodyPr/>
        <a:lstStyle/>
        <a:p>
          <a:endParaRPr lang="en-US"/>
        </a:p>
      </dgm:t>
    </dgm:pt>
    <dgm:pt modelId="{C31B427C-3F7C-48C9-910C-40994CD8F498}" type="sibTrans" cxnId="{D3DC0439-15FB-4FD5-B50C-291FF57216BB}">
      <dgm:prSet/>
      <dgm:spPr/>
      <dgm:t>
        <a:bodyPr/>
        <a:lstStyle/>
        <a:p>
          <a:endParaRPr lang="en-US"/>
        </a:p>
      </dgm:t>
    </dgm:pt>
    <dgm:pt modelId="{459AEF10-19B9-423F-B1DE-973716FAC42E}">
      <dgm:prSet custT="1"/>
      <dgm:spPr/>
      <dgm:t>
        <a:bodyPr/>
        <a:lstStyle/>
        <a:p>
          <a:r>
            <a:rPr lang="en-US" sz="2800" dirty="0"/>
            <a:t>Members</a:t>
          </a:r>
        </a:p>
      </dgm:t>
    </dgm:pt>
    <dgm:pt modelId="{0E318ECA-ED36-448D-AD6D-806F8F9880CC}" type="parTrans" cxnId="{68C6C246-7B75-43F1-96D6-D195F3337134}">
      <dgm:prSet/>
      <dgm:spPr/>
      <dgm:t>
        <a:bodyPr/>
        <a:lstStyle/>
        <a:p>
          <a:endParaRPr lang="en-US"/>
        </a:p>
      </dgm:t>
    </dgm:pt>
    <dgm:pt modelId="{42CC3C0E-5237-4C19-9092-2004A4F74497}" type="sibTrans" cxnId="{68C6C246-7B75-43F1-96D6-D195F3337134}">
      <dgm:prSet/>
      <dgm:spPr/>
      <dgm:t>
        <a:bodyPr/>
        <a:lstStyle/>
        <a:p>
          <a:endParaRPr lang="en-US"/>
        </a:p>
      </dgm:t>
    </dgm:pt>
    <dgm:pt modelId="{9AC17C65-137B-442E-AC01-1EB1B6EACE98}">
      <dgm:prSet custT="1"/>
      <dgm:spPr/>
      <dgm:t>
        <a:bodyPr/>
        <a:lstStyle/>
        <a:p>
          <a:r>
            <a:rPr lang="en-US" sz="2800" dirty="0"/>
            <a:t>Visitors</a:t>
          </a:r>
        </a:p>
      </dgm:t>
    </dgm:pt>
    <dgm:pt modelId="{FD2D24EC-F354-408B-BD3C-8C180A67F4B3}" type="parTrans" cxnId="{FA85488A-B011-4DF0-8802-0278846CB445}">
      <dgm:prSet/>
      <dgm:spPr/>
      <dgm:t>
        <a:bodyPr/>
        <a:lstStyle/>
        <a:p>
          <a:endParaRPr lang="en-US"/>
        </a:p>
      </dgm:t>
    </dgm:pt>
    <dgm:pt modelId="{9E09A563-E267-4AD4-BF34-0121E0F7C19A}" type="sibTrans" cxnId="{FA85488A-B011-4DF0-8802-0278846CB445}">
      <dgm:prSet/>
      <dgm:spPr/>
      <dgm:t>
        <a:bodyPr/>
        <a:lstStyle/>
        <a:p>
          <a:endParaRPr lang="en-US"/>
        </a:p>
      </dgm:t>
    </dgm:pt>
    <dgm:pt modelId="{123A1CFC-A76C-427A-A30E-BF6158626983}" type="pres">
      <dgm:prSet presAssocID="{0C2C2943-230F-4CC9-9D49-EA24C0E688DD}" presName="Name0" presStyleCnt="0">
        <dgm:presLayoutVars>
          <dgm:dir/>
          <dgm:animLvl val="lvl"/>
          <dgm:resizeHandles val="exact"/>
        </dgm:presLayoutVars>
      </dgm:prSet>
      <dgm:spPr/>
    </dgm:pt>
    <dgm:pt modelId="{48F1025C-5F1F-4D81-8197-85AFB4D42F82}" type="pres">
      <dgm:prSet presAssocID="{4B81CCC0-99F9-488F-BC3D-8BE0FAEDC6CE}" presName="Name8" presStyleCnt="0"/>
      <dgm:spPr/>
    </dgm:pt>
    <dgm:pt modelId="{EE67BECE-F27E-47BE-9B3A-50A200FC679B}" type="pres">
      <dgm:prSet presAssocID="{4B81CCC0-99F9-488F-BC3D-8BE0FAEDC6CE}" presName="level" presStyleLbl="node1" presStyleIdx="0" presStyleCnt="5">
        <dgm:presLayoutVars>
          <dgm:chMax val="1"/>
          <dgm:bulletEnabled val="1"/>
        </dgm:presLayoutVars>
      </dgm:prSet>
      <dgm:spPr/>
    </dgm:pt>
    <dgm:pt modelId="{0CA1CFCE-42DF-4D11-8F0C-47C12E9112B2}" type="pres">
      <dgm:prSet presAssocID="{4B81CCC0-99F9-488F-BC3D-8BE0FAEDC6CE}" presName="levelTx" presStyleLbl="revTx" presStyleIdx="0" presStyleCnt="0">
        <dgm:presLayoutVars>
          <dgm:chMax val="1"/>
          <dgm:bulletEnabled val="1"/>
        </dgm:presLayoutVars>
      </dgm:prSet>
      <dgm:spPr/>
    </dgm:pt>
    <dgm:pt modelId="{271113DE-59E1-47B7-888C-D553B048F4B1}" type="pres">
      <dgm:prSet presAssocID="{4B5B0A33-0DEC-4F4A-87E2-27FE68FA0102}" presName="Name8" presStyleCnt="0"/>
      <dgm:spPr/>
    </dgm:pt>
    <dgm:pt modelId="{0D4AC600-83EF-4B6D-B060-82AAE4EA50E3}" type="pres">
      <dgm:prSet presAssocID="{4B5B0A33-0DEC-4F4A-87E2-27FE68FA0102}" presName="level" presStyleLbl="node1" presStyleIdx="1" presStyleCnt="5">
        <dgm:presLayoutVars>
          <dgm:chMax val="1"/>
          <dgm:bulletEnabled val="1"/>
        </dgm:presLayoutVars>
      </dgm:prSet>
      <dgm:spPr/>
    </dgm:pt>
    <dgm:pt modelId="{F9677E48-E9E4-45F9-9374-C04D088A6501}" type="pres">
      <dgm:prSet presAssocID="{4B5B0A33-0DEC-4F4A-87E2-27FE68FA0102}" presName="levelTx" presStyleLbl="revTx" presStyleIdx="0" presStyleCnt="0">
        <dgm:presLayoutVars>
          <dgm:chMax val="1"/>
          <dgm:bulletEnabled val="1"/>
        </dgm:presLayoutVars>
      </dgm:prSet>
      <dgm:spPr/>
    </dgm:pt>
    <dgm:pt modelId="{4AE167D5-C6DB-4154-952A-F2CEC757F0EA}" type="pres">
      <dgm:prSet presAssocID="{BAA932FE-1F54-4AA1-8192-5BD7D7546898}" presName="Name8" presStyleCnt="0"/>
      <dgm:spPr/>
    </dgm:pt>
    <dgm:pt modelId="{86D764D6-E67E-4A29-8F64-5BC0D837FDF5}" type="pres">
      <dgm:prSet presAssocID="{BAA932FE-1F54-4AA1-8192-5BD7D7546898}" presName="level" presStyleLbl="node1" presStyleIdx="2" presStyleCnt="5">
        <dgm:presLayoutVars>
          <dgm:chMax val="1"/>
          <dgm:bulletEnabled val="1"/>
        </dgm:presLayoutVars>
      </dgm:prSet>
      <dgm:spPr/>
    </dgm:pt>
    <dgm:pt modelId="{5A226533-04FC-4A70-A1DE-03EC92DB928B}" type="pres">
      <dgm:prSet presAssocID="{BAA932FE-1F54-4AA1-8192-5BD7D7546898}" presName="levelTx" presStyleLbl="revTx" presStyleIdx="0" presStyleCnt="0">
        <dgm:presLayoutVars>
          <dgm:chMax val="1"/>
          <dgm:bulletEnabled val="1"/>
        </dgm:presLayoutVars>
      </dgm:prSet>
      <dgm:spPr/>
    </dgm:pt>
    <dgm:pt modelId="{67C18C10-6953-4F57-9B6C-23337C8973BE}" type="pres">
      <dgm:prSet presAssocID="{459AEF10-19B9-423F-B1DE-973716FAC42E}" presName="Name8" presStyleCnt="0"/>
      <dgm:spPr/>
    </dgm:pt>
    <dgm:pt modelId="{D63D075F-BC01-42C3-A0A8-078A630B7A86}" type="pres">
      <dgm:prSet presAssocID="{459AEF10-19B9-423F-B1DE-973716FAC42E}" presName="level" presStyleLbl="node1" presStyleIdx="3" presStyleCnt="5">
        <dgm:presLayoutVars>
          <dgm:chMax val="1"/>
          <dgm:bulletEnabled val="1"/>
        </dgm:presLayoutVars>
      </dgm:prSet>
      <dgm:spPr/>
    </dgm:pt>
    <dgm:pt modelId="{A0822F8A-AACC-4D58-9B94-0ED62D4365F8}" type="pres">
      <dgm:prSet presAssocID="{459AEF10-19B9-423F-B1DE-973716FAC42E}" presName="levelTx" presStyleLbl="revTx" presStyleIdx="0" presStyleCnt="0">
        <dgm:presLayoutVars>
          <dgm:chMax val="1"/>
          <dgm:bulletEnabled val="1"/>
        </dgm:presLayoutVars>
      </dgm:prSet>
      <dgm:spPr/>
    </dgm:pt>
    <dgm:pt modelId="{7C1EBDC9-2EDD-41CB-8FC3-EBC7AA9369C7}" type="pres">
      <dgm:prSet presAssocID="{9AC17C65-137B-442E-AC01-1EB1B6EACE98}" presName="Name8" presStyleCnt="0"/>
      <dgm:spPr/>
    </dgm:pt>
    <dgm:pt modelId="{4D24F98A-B257-480A-BF36-A3EBDC664E0E}" type="pres">
      <dgm:prSet presAssocID="{9AC17C65-137B-442E-AC01-1EB1B6EACE98}" presName="level" presStyleLbl="node1" presStyleIdx="4" presStyleCnt="5">
        <dgm:presLayoutVars>
          <dgm:chMax val="1"/>
          <dgm:bulletEnabled val="1"/>
        </dgm:presLayoutVars>
      </dgm:prSet>
      <dgm:spPr/>
    </dgm:pt>
    <dgm:pt modelId="{18ECDF56-BFA1-4E88-A06B-A05E2CF3AC73}" type="pres">
      <dgm:prSet presAssocID="{9AC17C65-137B-442E-AC01-1EB1B6EACE98}" presName="levelTx" presStyleLbl="revTx" presStyleIdx="0" presStyleCnt="0">
        <dgm:presLayoutVars>
          <dgm:chMax val="1"/>
          <dgm:bulletEnabled val="1"/>
        </dgm:presLayoutVars>
      </dgm:prSet>
      <dgm:spPr/>
    </dgm:pt>
  </dgm:ptLst>
  <dgm:cxnLst>
    <dgm:cxn modelId="{B4F61107-93D2-4CA0-8C40-4530BEC2EB39}" type="presOf" srcId="{4B81CCC0-99F9-488F-BC3D-8BE0FAEDC6CE}" destId="{EE67BECE-F27E-47BE-9B3A-50A200FC679B}" srcOrd="0" destOrd="0" presId="urn:microsoft.com/office/officeart/2005/8/layout/pyramid1"/>
    <dgm:cxn modelId="{8BE78B1C-C120-4967-85D8-321D642B4C29}" type="presOf" srcId="{459AEF10-19B9-423F-B1DE-973716FAC42E}" destId="{D63D075F-BC01-42C3-A0A8-078A630B7A86}" srcOrd="0" destOrd="0" presId="urn:microsoft.com/office/officeart/2005/8/layout/pyramid1"/>
    <dgm:cxn modelId="{A422C41D-F2DA-4CEB-85B8-DBC51FE70D9A}" type="presOf" srcId="{9AC17C65-137B-442E-AC01-1EB1B6EACE98}" destId="{4D24F98A-B257-480A-BF36-A3EBDC664E0E}" srcOrd="0" destOrd="0" presId="urn:microsoft.com/office/officeart/2005/8/layout/pyramid1"/>
    <dgm:cxn modelId="{4533CA38-BCBB-45D8-90E0-8BC65CDDFF49}" type="presOf" srcId="{4B5B0A33-0DEC-4F4A-87E2-27FE68FA0102}" destId="{F9677E48-E9E4-45F9-9374-C04D088A6501}" srcOrd="1" destOrd="0" presId="urn:microsoft.com/office/officeart/2005/8/layout/pyramid1"/>
    <dgm:cxn modelId="{D3DC0439-15FB-4FD5-B50C-291FF57216BB}" srcId="{0C2C2943-230F-4CC9-9D49-EA24C0E688DD}" destId="{BAA932FE-1F54-4AA1-8192-5BD7D7546898}" srcOrd="2" destOrd="0" parTransId="{FBA3A6E7-C076-4565-9AAE-AE987DF92C7E}" sibTransId="{C31B427C-3F7C-48C9-910C-40994CD8F498}"/>
    <dgm:cxn modelId="{B1401241-96FE-4086-8237-016C8DE7A2F5}" type="presOf" srcId="{459AEF10-19B9-423F-B1DE-973716FAC42E}" destId="{A0822F8A-AACC-4D58-9B94-0ED62D4365F8}" srcOrd="1" destOrd="0" presId="urn:microsoft.com/office/officeart/2005/8/layout/pyramid1"/>
    <dgm:cxn modelId="{68C6C246-7B75-43F1-96D6-D195F3337134}" srcId="{0C2C2943-230F-4CC9-9D49-EA24C0E688DD}" destId="{459AEF10-19B9-423F-B1DE-973716FAC42E}" srcOrd="3" destOrd="0" parTransId="{0E318ECA-ED36-448D-AD6D-806F8F9880CC}" sibTransId="{42CC3C0E-5237-4C19-9092-2004A4F74497}"/>
    <dgm:cxn modelId="{C5BBF24B-4D2B-4D9E-BBD0-F5DC50F215BE}" srcId="{0C2C2943-230F-4CC9-9D49-EA24C0E688DD}" destId="{4B81CCC0-99F9-488F-BC3D-8BE0FAEDC6CE}" srcOrd="0" destOrd="0" parTransId="{02B5E921-0E6E-49C3-8FA6-E931A3B1F601}" sibTransId="{82EEEE82-230C-43A0-9500-BF1C9450F81C}"/>
    <dgm:cxn modelId="{BE579669-5AAB-43EF-ABF0-70387621A237}" type="presOf" srcId="{9AC17C65-137B-442E-AC01-1EB1B6EACE98}" destId="{18ECDF56-BFA1-4E88-A06B-A05E2CF3AC73}" srcOrd="1" destOrd="0" presId="urn:microsoft.com/office/officeart/2005/8/layout/pyramid1"/>
    <dgm:cxn modelId="{FA85488A-B011-4DF0-8802-0278846CB445}" srcId="{0C2C2943-230F-4CC9-9D49-EA24C0E688DD}" destId="{9AC17C65-137B-442E-AC01-1EB1B6EACE98}" srcOrd="4" destOrd="0" parTransId="{FD2D24EC-F354-408B-BD3C-8C180A67F4B3}" sibTransId="{9E09A563-E267-4AD4-BF34-0121E0F7C19A}"/>
    <dgm:cxn modelId="{F53D39A2-9753-478B-93CA-0A94CF96835B}" type="presOf" srcId="{4B81CCC0-99F9-488F-BC3D-8BE0FAEDC6CE}" destId="{0CA1CFCE-42DF-4D11-8F0C-47C12E9112B2}" srcOrd="1" destOrd="0" presId="urn:microsoft.com/office/officeart/2005/8/layout/pyramid1"/>
    <dgm:cxn modelId="{CACBBCA5-8845-41A3-B49B-8F4FD1CCD8D1}" type="presOf" srcId="{4B5B0A33-0DEC-4F4A-87E2-27FE68FA0102}" destId="{0D4AC600-83EF-4B6D-B060-82AAE4EA50E3}" srcOrd="0" destOrd="0" presId="urn:microsoft.com/office/officeart/2005/8/layout/pyramid1"/>
    <dgm:cxn modelId="{1AD39AAE-3F9E-4CF3-8890-9171D99A0176}" type="presOf" srcId="{BAA932FE-1F54-4AA1-8192-5BD7D7546898}" destId="{86D764D6-E67E-4A29-8F64-5BC0D837FDF5}" srcOrd="0" destOrd="0" presId="urn:microsoft.com/office/officeart/2005/8/layout/pyramid1"/>
    <dgm:cxn modelId="{01E117AF-791F-4483-8085-C4457FC54A96}" type="presOf" srcId="{0C2C2943-230F-4CC9-9D49-EA24C0E688DD}" destId="{123A1CFC-A76C-427A-A30E-BF6158626983}" srcOrd="0" destOrd="0" presId="urn:microsoft.com/office/officeart/2005/8/layout/pyramid1"/>
    <dgm:cxn modelId="{54A701C3-AFB3-4D87-934C-A7EABA734B8D}" srcId="{0C2C2943-230F-4CC9-9D49-EA24C0E688DD}" destId="{4B5B0A33-0DEC-4F4A-87E2-27FE68FA0102}" srcOrd="1" destOrd="0" parTransId="{159D6C46-5270-4CBF-86E2-16D69B45F8B4}" sibTransId="{D3CF100B-7765-465A-8A9E-D52B4B0095E2}"/>
    <dgm:cxn modelId="{459DE6FB-BE35-44BB-9EF7-32D6D8351B07}" type="presOf" srcId="{BAA932FE-1F54-4AA1-8192-5BD7D7546898}" destId="{5A226533-04FC-4A70-A1DE-03EC92DB928B}" srcOrd="1" destOrd="0" presId="urn:microsoft.com/office/officeart/2005/8/layout/pyramid1"/>
    <dgm:cxn modelId="{773ED40E-1B7A-43FB-A30E-D843CD0893E2}" type="presParOf" srcId="{123A1CFC-A76C-427A-A30E-BF6158626983}" destId="{48F1025C-5F1F-4D81-8197-85AFB4D42F82}" srcOrd="0" destOrd="0" presId="urn:microsoft.com/office/officeart/2005/8/layout/pyramid1"/>
    <dgm:cxn modelId="{B9D85D77-0FAA-4B89-92CD-A391B12A7CDB}" type="presParOf" srcId="{48F1025C-5F1F-4D81-8197-85AFB4D42F82}" destId="{EE67BECE-F27E-47BE-9B3A-50A200FC679B}" srcOrd="0" destOrd="0" presId="urn:microsoft.com/office/officeart/2005/8/layout/pyramid1"/>
    <dgm:cxn modelId="{5EF91828-5774-4636-8FD4-79A17C81CB20}" type="presParOf" srcId="{48F1025C-5F1F-4D81-8197-85AFB4D42F82}" destId="{0CA1CFCE-42DF-4D11-8F0C-47C12E9112B2}" srcOrd="1" destOrd="0" presId="urn:microsoft.com/office/officeart/2005/8/layout/pyramid1"/>
    <dgm:cxn modelId="{2C4B360B-9738-47C4-81D5-FB2D1E18034B}" type="presParOf" srcId="{123A1CFC-A76C-427A-A30E-BF6158626983}" destId="{271113DE-59E1-47B7-888C-D553B048F4B1}" srcOrd="1" destOrd="0" presId="urn:microsoft.com/office/officeart/2005/8/layout/pyramid1"/>
    <dgm:cxn modelId="{2F55A7AF-5ED4-4FE6-99F4-8E00EA46EEC7}" type="presParOf" srcId="{271113DE-59E1-47B7-888C-D553B048F4B1}" destId="{0D4AC600-83EF-4B6D-B060-82AAE4EA50E3}" srcOrd="0" destOrd="0" presId="urn:microsoft.com/office/officeart/2005/8/layout/pyramid1"/>
    <dgm:cxn modelId="{B5116CF2-B26F-4C97-8DCA-072EB4E31CF9}" type="presParOf" srcId="{271113DE-59E1-47B7-888C-D553B048F4B1}" destId="{F9677E48-E9E4-45F9-9374-C04D088A6501}" srcOrd="1" destOrd="0" presId="urn:microsoft.com/office/officeart/2005/8/layout/pyramid1"/>
    <dgm:cxn modelId="{CC099790-F35B-475C-9348-E2E2D639C9E4}" type="presParOf" srcId="{123A1CFC-A76C-427A-A30E-BF6158626983}" destId="{4AE167D5-C6DB-4154-952A-F2CEC757F0EA}" srcOrd="2" destOrd="0" presId="urn:microsoft.com/office/officeart/2005/8/layout/pyramid1"/>
    <dgm:cxn modelId="{D6490C60-4E1B-4DC0-B261-1E2CB1BF7DAA}" type="presParOf" srcId="{4AE167D5-C6DB-4154-952A-F2CEC757F0EA}" destId="{86D764D6-E67E-4A29-8F64-5BC0D837FDF5}" srcOrd="0" destOrd="0" presId="urn:microsoft.com/office/officeart/2005/8/layout/pyramid1"/>
    <dgm:cxn modelId="{9BB1B906-49F5-42D1-B4AF-3C10E1B57DAE}" type="presParOf" srcId="{4AE167D5-C6DB-4154-952A-F2CEC757F0EA}" destId="{5A226533-04FC-4A70-A1DE-03EC92DB928B}" srcOrd="1" destOrd="0" presId="urn:microsoft.com/office/officeart/2005/8/layout/pyramid1"/>
    <dgm:cxn modelId="{65737561-7C70-49A8-9AD5-243D5FFE4183}" type="presParOf" srcId="{123A1CFC-A76C-427A-A30E-BF6158626983}" destId="{67C18C10-6953-4F57-9B6C-23337C8973BE}" srcOrd="3" destOrd="0" presId="urn:microsoft.com/office/officeart/2005/8/layout/pyramid1"/>
    <dgm:cxn modelId="{E5E64EB9-DB72-4E65-B111-12C48172CEFE}" type="presParOf" srcId="{67C18C10-6953-4F57-9B6C-23337C8973BE}" destId="{D63D075F-BC01-42C3-A0A8-078A630B7A86}" srcOrd="0" destOrd="0" presId="urn:microsoft.com/office/officeart/2005/8/layout/pyramid1"/>
    <dgm:cxn modelId="{1AC4E0BE-CCC6-4E22-A5FD-A4D0AEA190B7}" type="presParOf" srcId="{67C18C10-6953-4F57-9B6C-23337C8973BE}" destId="{A0822F8A-AACC-4D58-9B94-0ED62D4365F8}" srcOrd="1" destOrd="0" presId="urn:microsoft.com/office/officeart/2005/8/layout/pyramid1"/>
    <dgm:cxn modelId="{A9CDA9B4-69C3-426C-9243-1E091835A607}" type="presParOf" srcId="{123A1CFC-A76C-427A-A30E-BF6158626983}" destId="{7C1EBDC9-2EDD-41CB-8FC3-EBC7AA9369C7}" srcOrd="4" destOrd="0" presId="urn:microsoft.com/office/officeart/2005/8/layout/pyramid1"/>
    <dgm:cxn modelId="{BEA36C09-E50B-4C57-A14B-3C0E4327B1C9}" type="presParOf" srcId="{7C1EBDC9-2EDD-41CB-8FC3-EBC7AA9369C7}" destId="{4D24F98A-B257-480A-BF36-A3EBDC664E0E}" srcOrd="0" destOrd="0" presId="urn:microsoft.com/office/officeart/2005/8/layout/pyramid1"/>
    <dgm:cxn modelId="{C45500A8-6B80-414C-808D-FBCE152014FB}" type="presParOf" srcId="{7C1EBDC9-2EDD-41CB-8FC3-EBC7AA9369C7}" destId="{18ECDF56-BFA1-4E88-A06B-A05E2CF3AC7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930000-32AD-4283-8479-B45E27891D16}"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n-US"/>
        </a:p>
      </dgm:t>
    </dgm:pt>
    <dgm:pt modelId="{5E696644-B9D9-4C96-9862-D2E97C9092EE}">
      <dgm:prSet phldrT="[Text]"/>
      <dgm:spPr>
        <a:scene3d>
          <a:camera prst="orthographicFront"/>
          <a:lightRig rig="threePt" dir="t"/>
        </a:scene3d>
        <a:sp3d>
          <a:bevelT/>
        </a:sp3d>
      </dgm:spPr>
      <dgm:t>
        <a:bodyPr/>
        <a:lstStyle/>
        <a:p>
          <a:r>
            <a:rPr lang="en-US" dirty="0">
              <a:effectLst>
                <a:outerShdw blurRad="38100" dist="38100" dir="2700000" algn="tl">
                  <a:srgbClr val="000000">
                    <a:alpha val="43137"/>
                  </a:srgbClr>
                </a:outerShdw>
              </a:effectLst>
            </a:rPr>
            <a:t>Relationship building</a:t>
          </a:r>
        </a:p>
      </dgm:t>
    </dgm:pt>
    <dgm:pt modelId="{783778B3-23B0-4FC7-AE8A-011FA1DC0356}" type="parTrans" cxnId="{57BB87E6-CFF7-4C0C-9326-82B5BB5F521E}">
      <dgm:prSet/>
      <dgm:spPr/>
      <dgm:t>
        <a:bodyPr/>
        <a:lstStyle/>
        <a:p>
          <a:endParaRPr lang="en-US"/>
        </a:p>
      </dgm:t>
    </dgm:pt>
    <dgm:pt modelId="{9A2AF379-8DE2-477E-A488-76662E79AB69}" type="sibTrans" cxnId="{57BB87E6-CFF7-4C0C-9326-82B5BB5F521E}">
      <dgm:prSet/>
      <dgm:spPr/>
      <dgm:t>
        <a:bodyPr/>
        <a:lstStyle/>
        <a:p>
          <a:endParaRPr lang="en-US"/>
        </a:p>
      </dgm:t>
    </dgm:pt>
    <dgm:pt modelId="{7338AD39-7A24-4CA6-8244-1DA53FB677C0}">
      <dgm:prSet phldrT="[Text]"/>
      <dgm:spPr>
        <a:scene3d>
          <a:camera prst="orthographicFront"/>
          <a:lightRig rig="threePt" dir="t"/>
        </a:scene3d>
        <a:sp3d>
          <a:bevelT/>
        </a:sp3d>
      </dgm:spPr>
      <dgm:t>
        <a:bodyPr/>
        <a:lstStyle/>
        <a:p>
          <a:r>
            <a:rPr lang="en-US" dirty="0">
              <a:effectLst>
                <a:outerShdw blurRad="38100" dist="38100" dir="2700000" algn="tl">
                  <a:srgbClr val="000000">
                    <a:alpha val="43137"/>
                  </a:srgbClr>
                </a:outerShdw>
              </a:effectLst>
            </a:rPr>
            <a:t>Grant</a:t>
          </a:r>
          <a:r>
            <a:rPr lang="en-US" dirty="0"/>
            <a:t> </a:t>
          </a:r>
          <a:r>
            <a:rPr lang="en-US" dirty="0">
              <a:effectLst>
                <a:outerShdw blurRad="38100" dist="38100" dir="2700000" algn="tl">
                  <a:srgbClr val="000000">
                    <a:alpha val="43137"/>
                  </a:srgbClr>
                </a:outerShdw>
              </a:effectLst>
            </a:rPr>
            <a:t>writing</a:t>
          </a:r>
        </a:p>
      </dgm:t>
    </dgm:pt>
    <dgm:pt modelId="{EC6C5A50-95A0-4558-8532-49A30D8EAE39}" type="parTrans" cxnId="{7FF4EC65-446C-44B4-8FDB-FC750EB11B39}">
      <dgm:prSet/>
      <dgm:spPr/>
      <dgm:t>
        <a:bodyPr/>
        <a:lstStyle/>
        <a:p>
          <a:endParaRPr lang="en-US"/>
        </a:p>
      </dgm:t>
    </dgm:pt>
    <dgm:pt modelId="{95F89C6E-A484-49A4-A3C5-8126553DBDF5}" type="sibTrans" cxnId="{7FF4EC65-446C-44B4-8FDB-FC750EB11B39}">
      <dgm:prSet/>
      <dgm:spPr/>
      <dgm:t>
        <a:bodyPr/>
        <a:lstStyle/>
        <a:p>
          <a:endParaRPr lang="en-US"/>
        </a:p>
      </dgm:t>
    </dgm:pt>
    <dgm:pt modelId="{6FD39DB8-9289-44BC-B56F-51FD01ADD3AF}">
      <dgm:prSet phldrT="[Text]"/>
      <dgm:spPr>
        <a:scene3d>
          <a:camera prst="orthographicFront"/>
          <a:lightRig rig="threePt" dir="t"/>
        </a:scene3d>
        <a:sp3d>
          <a:bevelT/>
        </a:sp3d>
      </dgm:spPr>
      <dgm:t>
        <a:bodyPr/>
        <a:lstStyle/>
        <a:p>
          <a:r>
            <a:rPr lang="en-US" dirty="0">
              <a:effectLst>
                <a:outerShdw blurRad="38100" dist="38100" dir="2700000" algn="tl">
                  <a:srgbClr val="000000">
                    <a:alpha val="43137"/>
                  </a:srgbClr>
                </a:outerShdw>
              </a:effectLst>
            </a:rPr>
            <a:t>Collaborative</a:t>
          </a:r>
          <a:r>
            <a:rPr lang="en-US" dirty="0"/>
            <a:t> </a:t>
          </a:r>
          <a:r>
            <a:rPr lang="en-US" dirty="0">
              <a:effectLst>
                <a:outerShdw blurRad="38100" dist="38100" dir="2700000" algn="tl">
                  <a:srgbClr val="000000">
                    <a:alpha val="43137"/>
                  </a:srgbClr>
                </a:outerShdw>
              </a:effectLst>
            </a:rPr>
            <a:t>endeavors</a:t>
          </a:r>
        </a:p>
      </dgm:t>
    </dgm:pt>
    <dgm:pt modelId="{C4036DD2-F5DC-40AF-87C5-725A4F4A05CE}" type="parTrans" cxnId="{19742885-63B0-41E4-87EA-46FE41C16A26}">
      <dgm:prSet/>
      <dgm:spPr/>
      <dgm:t>
        <a:bodyPr/>
        <a:lstStyle/>
        <a:p>
          <a:endParaRPr lang="en-US"/>
        </a:p>
      </dgm:t>
    </dgm:pt>
    <dgm:pt modelId="{069F23DE-1311-4849-8BDC-BFD0FEE58066}" type="sibTrans" cxnId="{19742885-63B0-41E4-87EA-46FE41C16A26}">
      <dgm:prSet/>
      <dgm:spPr/>
      <dgm:t>
        <a:bodyPr/>
        <a:lstStyle/>
        <a:p>
          <a:endParaRPr lang="en-US"/>
        </a:p>
      </dgm:t>
    </dgm:pt>
    <dgm:pt modelId="{DCBD632C-4203-4600-9CF8-378FA11D9106}">
      <dgm:prSet/>
      <dgm:spPr>
        <a:scene3d>
          <a:camera prst="orthographicFront"/>
          <a:lightRig rig="threePt" dir="t"/>
        </a:scene3d>
        <a:sp3d>
          <a:bevelT/>
        </a:sp3d>
      </dgm:spPr>
      <dgm:t>
        <a:bodyPr/>
        <a:lstStyle/>
        <a:p>
          <a:r>
            <a:rPr lang="en-US" dirty="0">
              <a:effectLst>
                <a:outerShdw blurRad="38100" dist="38100" dir="2700000" algn="tl">
                  <a:srgbClr val="000000">
                    <a:alpha val="43137"/>
                  </a:srgbClr>
                </a:outerShdw>
              </a:effectLst>
            </a:rPr>
            <a:t>Donor</a:t>
          </a:r>
          <a:r>
            <a:rPr lang="en-US" dirty="0"/>
            <a:t> </a:t>
          </a:r>
          <a:r>
            <a:rPr lang="en-US" dirty="0">
              <a:effectLst>
                <a:outerShdw blurRad="38100" dist="38100" dir="2700000" algn="tl">
                  <a:srgbClr val="000000">
                    <a:alpha val="43137"/>
                  </a:srgbClr>
                </a:outerShdw>
              </a:effectLst>
            </a:rPr>
            <a:t>development</a:t>
          </a:r>
        </a:p>
      </dgm:t>
    </dgm:pt>
    <dgm:pt modelId="{46102572-738E-4620-B338-825246031ADC}" type="parTrans" cxnId="{FD0AB8CA-69F0-486E-A104-45E8149544B1}">
      <dgm:prSet/>
      <dgm:spPr/>
      <dgm:t>
        <a:bodyPr/>
        <a:lstStyle/>
        <a:p>
          <a:endParaRPr lang="en-US"/>
        </a:p>
      </dgm:t>
    </dgm:pt>
    <dgm:pt modelId="{74FA2547-5778-41BF-9626-DE2DDCA6377E}" type="sibTrans" cxnId="{FD0AB8CA-69F0-486E-A104-45E8149544B1}">
      <dgm:prSet/>
      <dgm:spPr/>
      <dgm:t>
        <a:bodyPr/>
        <a:lstStyle/>
        <a:p>
          <a:endParaRPr lang="en-US"/>
        </a:p>
      </dgm:t>
    </dgm:pt>
    <dgm:pt modelId="{9C743EED-8961-4218-AECD-0E1781CA58F5}" type="pres">
      <dgm:prSet presAssocID="{A7930000-32AD-4283-8479-B45E27891D16}" presName="Name0" presStyleCnt="0">
        <dgm:presLayoutVars>
          <dgm:dir/>
          <dgm:animLvl val="lvl"/>
          <dgm:resizeHandles val="exact"/>
        </dgm:presLayoutVars>
      </dgm:prSet>
      <dgm:spPr/>
    </dgm:pt>
    <dgm:pt modelId="{CD09B774-A906-4DBE-A800-52F4519B8C73}" type="pres">
      <dgm:prSet presAssocID="{DCBD632C-4203-4600-9CF8-378FA11D9106}" presName="boxAndChildren" presStyleCnt="0"/>
      <dgm:spPr/>
    </dgm:pt>
    <dgm:pt modelId="{22937F8E-8CDE-4DA7-9B28-8A484CFBBA15}" type="pres">
      <dgm:prSet presAssocID="{DCBD632C-4203-4600-9CF8-378FA11D9106}" presName="parentTextBox" presStyleLbl="node1" presStyleIdx="0" presStyleCnt="4"/>
      <dgm:spPr/>
    </dgm:pt>
    <dgm:pt modelId="{CFAD5D9D-1624-4C46-8F24-0E1F1419D738}" type="pres">
      <dgm:prSet presAssocID="{069F23DE-1311-4849-8BDC-BFD0FEE58066}" presName="sp" presStyleCnt="0"/>
      <dgm:spPr/>
    </dgm:pt>
    <dgm:pt modelId="{D4DC7713-E14F-4D50-A960-F61CF1DBA5CE}" type="pres">
      <dgm:prSet presAssocID="{6FD39DB8-9289-44BC-B56F-51FD01ADD3AF}" presName="arrowAndChildren" presStyleCnt="0"/>
      <dgm:spPr/>
    </dgm:pt>
    <dgm:pt modelId="{3CF1D6E5-622A-4992-ACB0-0F715759D680}" type="pres">
      <dgm:prSet presAssocID="{6FD39DB8-9289-44BC-B56F-51FD01ADD3AF}" presName="parentTextArrow" presStyleLbl="node1" presStyleIdx="1" presStyleCnt="4"/>
      <dgm:spPr/>
    </dgm:pt>
    <dgm:pt modelId="{70DDB6B5-D802-43F0-96A3-90B7CB1C1EDB}" type="pres">
      <dgm:prSet presAssocID="{95F89C6E-A484-49A4-A3C5-8126553DBDF5}" presName="sp" presStyleCnt="0"/>
      <dgm:spPr/>
    </dgm:pt>
    <dgm:pt modelId="{46D12E19-03AD-47E4-93C2-096730736629}" type="pres">
      <dgm:prSet presAssocID="{7338AD39-7A24-4CA6-8244-1DA53FB677C0}" presName="arrowAndChildren" presStyleCnt="0"/>
      <dgm:spPr/>
    </dgm:pt>
    <dgm:pt modelId="{F9A465A6-BBF9-40C9-9F81-97A3181574F2}" type="pres">
      <dgm:prSet presAssocID="{7338AD39-7A24-4CA6-8244-1DA53FB677C0}" presName="parentTextArrow" presStyleLbl="node1" presStyleIdx="2" presStyleCnt="4"/>
      <dgm:spPr/>
    </dgm:pt>
    <dgm:pt modelId="{05A4307D-2C0B-4788-AD99-9D983F977557}" type="pres">
      <dgm:prSet presAssocID="{9A2AF379-8DE2-477E-A488-76662E79AB69}" presName="sp" presStyleCnt="0"/>
      <dgm:spPr/>
    </dgm:pt>
    <dgm:pt modelId="{AD7D7DBE-F2D7-43C6-8960-6261046DA2CC}" type="pres">
      <dgm:prSet presAssocID="{5E696644-B9D9-4C96-9862-D2E97C9092EE}" presName="arrowAndChildren" presStyleCnt="0"/>
      <dgm:spPr/>
    </dgm:pt>
    <dgm:pt modelId="{3621E88F-1FBA-4735-9894-A9B9D7F43815}" type="pres">
      <dgm:prSet presAssocID="{5E696644-B9D9-4C96-9862-D2E97C9092EE}" presName="parentTextArrow" presStyleLbl="node1" presStyleIdx="3" presStyleCnt="4"/>
      <dgm:spPr/>
    </dgm:pt>
  </dgm:ptLst>
  <dgm:cxnLst>
    <dgm:cxn modelId="{C81D2623-0345-4849-9F22-B505C7144901}" type="presOf" srcId="{6FD39DB8-9289-44BC-B56F-51FD01ADD3AF}" destId="{3CF1D6E5-622A-4992-ACB0-0F715759D680}" srcOrd="0" destOrd="0" presId="urn:microsoft.com/office/officeart/2005/8/layout/process4"/>
    <dgm:cxn modelId="{7FF4EC65-446C-44B4-8FDB-FC750EB11B39}" srcId="{A7930000-32AD-4283-8479-B45E27891D16}" destId="{7338AD39-7A24-4CA6-8244-1DA53FB677C0}" srcOrd="1" destOrd="0" parTransId="{EC6C5A50-95A0-4558-8532-49A30D8EAE39}" sibTransId="{95F89C6E-A484-49A4-A3C5-8126553DBDF5}"/>
    <dgm:cxn modelId="{189DDD6C-9A69-4A45-BAD8-3BDF64C5DB38}" type="presOf" srcId="{A7930000-32AD-4283-8479-B45E27891D16}" destId="{9C743EED-8961-4218-AECD-0E1781CA58F5}" srcOrd="0" destOrd="0" presId="urn:microsoft.com/office/officeart/2005/8/layout/process4"/>
    <dgm:cxn modelId="{CC68D080-8088-4E2F-A3BF-3A22D7C73A9E}" type="presOf" srcId="{5E696644-B9D9-4C96-9862-D2E97C9092EE}" destId="{3621E88F-1FBA-4735-9894-A9B9D7F43815}" srcOrd="0" destOrd="0" presId="urn:microsoft.com/office/officeart/2005/8/layout/process4"/>
    <dgm:cxn modelId="{19742885-63B0-41E4-87EA-46FE41C16A26}" srcId="{A7930000-32AD-4283-8479-B45E27891D16}" destId="{6FD39DB8-9289-44BC-B56F-51FD01ADD3AF}" srcOrd="2" destOrd="0" parTransId="{C4036DD2-F5DC-40AF-87C5-725A4F4A05CE}" sibTransId="{069F23DE-1311-4849-8BDC-BFD0FEE58066}"/>
    <dgm:cxn modelId="{FD0AB8CA-69F0-486E-A104-45E8149544B1}" srcId="{A7930000-32AD-4283-8479-B45E27891D16}" destId="{DCBD632C-4203-4600-9CF8-378FA11D9106}" srcOrd="3" destOrd="0" parTransId="{46102572-738E-4620-B338-825246031ADC}" sibTransId="{74FA2547-5778-41BF-9626-DE2DDCA6377E}"/>
    <dgm:cxn modelId="{FC8368D6-BA40-4838-ADDB-F3988F70A1B4}" type="presOf" srcId="{DCBD632C-4203-4600-9CF8-378FA11D9106}" destId="{22937F8E-8CDE-4DA7-9B28-8A484CFBBA15}" srcOrd="0" destOrd="0" presId="urn:microsoft.com/office/officeart/2005/8/layout/process4"/>
    <dgm:cxn modelId="{57BB87E6-CFF7-4C0C-9326-82B5BB5F521E}" srcId="{A7930000-32AD-4283-8479-B45E27891D16}" destId="{5E696644-B9D9-4C96-9862-D2E97C9092EE}" srcOrd="0" destOrd="0" parTransId="{783778B3-23B0-4FC7-AE8A-011FA1DC0356}" sibTransId="{9A2AF379-8DE2-477E-A488-76662E79AB69}"/>
    <dgm:cxn modelId="{7ABE22E9-0978-4D65-AB23-9E472637AE26}" type="presOf" srcId="{7338AD39-7A24-4CA6-8244-1DA53FB677C0}" destId="{F9A465A6-BBF9-40C9-9F81-97A3181574F2}" srcOrd="0" destOrd="0" presId="urn:microsoft.com/office/officeart/2005/8/layout/process4"/>
    <dgm:cxn modelId="{F0223F05-1A70-4261-9A2A-53EEAA29E915}" type="presParOf" srcId="{9C743EED-8961-4218-AECD-0E1781CA58F5}" destId="{CD09B774-A906-4DBE-A800-52F4519B8C73}" srcOrd="0" destOrd="0" presId="urn:microsoft.com/office/officeart/2005/8/layout/process4"/>
    <dgm:cxn modelId="{43544A52-605A-42E6-8A97-B226274DC04A}" type="presParOf" srcId="{CD09B774-A906-4DBE-A800-52F4519B8C73}" destId="{22937F8E-8CDE-4DA7-9B28-8A484CFBBA15}" srcOrd="0" destOrd="0" presId="urn:microsoft.com/office/officeart/2005/8/layout/process4"/>
    <dgm:cxn modelId="{4313C56B-3021-4BB6-A663-A922F18D8328}" type="presParOf" srcId="{9C743EED-8961-4218-AECD-0E1781CA58F5}" destId="{CFAD5D9D-1624-4C46-8F24-0E1F1419D738}" srcOrd="1" destOrd="0" presId="urn:microsoft.com/office/officeart/2005/8/layout/process4"/>
    <dgm:cxn modelId="{81F45A1C-2CA3-4183-AA47-BBCDA41C97D0}" type="presParOf" srcId="{9C743EED-8961-4218-AECD-0E1781CA58F5}" destId="{D4DC7713-E14F-4D50-A960-F61CF1DBA5CE}" srcOrd="2" destOrd="0" presId="urn:microsoft.com/office/officeart/2005/8/layout/process4"/>
    <dgm:cxn modelId="{324B7EA5-0E71-4B10-875C-7CAD41BB7A37}" type="presParOf" srcId="{D4DC7713-E14F-4D50-A960-F61CF1DBA5CE}" destId="{3CF1D6E5-622A-4992-ACB0-0F715759D680}" srcOrd="0" destOrd="0" presId="urn:microsoft.com/office/officeart/2005/8/layout/process4"/>
    <dgm:cxn modelId="{694B456B-BBBF-4DFD-AF91-FF06E0D73606}" type="presParOf" srcId="{9C743EED-8961-4218-AECD-0E1781CA58F5}" destId="{70DDB6B5-D802-43F0-96A3-90B7CB1C1EDB}" srcOrd="3" destOrd="0" presId="urn:microsoft.com/office/officeart/2005/8/layout/process4"/>
    <dgm:cxn modelId="{79DDBA25-CEF6-45C7-9394-2D7AD716DDBF}" type="presParOf" srcId="{9C743EED-8961-4218-AECD-0E1781CA58F5}" destId="{46D12E19-03AD-47E4-93C2-096730736629}" srcOrd="4" destOrd="0" presId="urn:microsoft.com/office/officeart/2005/8/layout/process4"/>
    <dgm:cxn modelId="{8691636E-25D0-484E-A436-6FAB85C98CD2}" type="presParOf" srcId="{46D12E19-03AD-47E4-93C2-096730736629}" destId="{F9A465A6-BBF9-40C9-9F81-97A3181574F2}" srcOrd="0" destOrd="0" presId="urn:microsoft.com/office/officeart/2005/8/layout/process4"/>
    <dgm:cxn modelId="{A86660F4-A42B-47AE-B4C1-BD71D931708A}" type="presParOf" srcId="{9C743EED-8961-4218-AECD-0E1781CA58F5}" destId="{05A4307D-2C0B-4788-AD99-9D983F977557}" srcOrd="5" destOrd="0" presId="urn:microsoft.com/office/officeart/2005/8/layout/process4"/>
    <dgm:cxn modelId="{B975BDFF-508B-4782-B59E-08D212AA89C3}" type="presParOf" srcId="{9C743EED-8961-4218-AECD-0E1781CA58F5}" destId="{AD7D7DBE-F2D7-43C6-8960-6261046DA2CC}" srcOrd="6" destOrd="0" presId="urn:microsoft.com/office/officeart/2005/8/layout/process4"/>
    <dgm:cxn modelId="{6A552711-9134-4D8D-A885-23C30BAED1D3}" type="presParOf" srcId="{AD7D7DBE-F2D7-43C6-8960-6261046DA2CC}" destId="{3621E88F-1FBA-4735-9894-A9B9D7F4381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908908-0398-4822-AE83-D3092C61E22B}" type="doc">
      <dgm:prSet loTypeId="urn:microsoft.com/office/officeart/2005/8/layout/venn3" loCatId="relationship" qsTypeId="urn:microsoft.com/office/officeart/2005/8/quickstyle/3d1" qsCatId="3D" csTypeId="urn:microsoft.com/office/officeart/2005/8/colors/accent1_2" csCatId="accent1"/>
      <dgm:spPr/>
      <dgm:t>
        <a:bodyPr/>
        <a:lstStyle/>
        <a:p>
          <a:endParaRPr lang="en-US"/>
        </a:p>
      </dgm:t>
    </dgm:pt>
    <dgm:pt modelId="{1AE5CF44-4380-4648-8D93-92348BAFA7C4}">
      <dgm:prSet/>
      <dgm:spPr/>
      <dgm:t>
        <a:bodyPr/>
        <a:lstStyle/>
        <a:p>
          <a:r>
            <a:rPr lang="en-US">
              <a:effectLst>
                <a:outerShdw blurRad="38100" dist="38100" dir="2700000" algn="tl">
                  <a:srgbClr val="000000">
                    <a:alpha val="43137"/>
                  </a:srgbClr>
                </a:outerShdw>
              </a:effectLst>
            </a:rPr>
            <a:t>Service Delivery</a:t>
          </a:r>
        </a:p>
      </dgm:t>
    </dgm:pt>
    <dgm:pt modelId="{8021F76C-19F0-4D13-AAC4-4C736CF10B83}" type="parTrans" cxnId="{B0931FF4-BF66-44A5-B632-55FD2C066A4A}">
      <dgm:prSet/>
      <dgm:spPr/>
      <dgm:t>
        <a:bodyPr/>
        <a:lstStyle/>
        <a:p>
          <a:endParaRPr lang="en-US"/>
        </a:p>
      </dgm:t>
    </dgm:pt>
    <dgm:pt modelId="{EFD2ACA2-6175-49AC-8089-66C71DADC943}" type="sibTrans" cxnId="{B0931FF4-BF66-44A5-B632-55FD2C066A4A}">
      <dgm:prSet/>
      <dgm:spPr/>
      <dgm:t>
        <a:bodyPr/>
        <a:lstStyle/>
        <a:p>
          <a:endParaRPr lang="en-US"/>
        </a:p>
      </dgm:t>
    </dgm:pt>
    <dgm:pt modelId="{395B7BA2-9072-4A63-BEDB-19E316A49CA7}">
      <dgm:prSet/>
      <dgm:spPr/>
      <dgm:t>
        <a:bodyPr/>
        <a:lstStyle/>
        <a:p>
          <a:r>
            <a:rPr lang="en-US" dirty="0">
              <a:effectLst>
                <a:outerShdw blurRad="38100" dist="38100" dir="2700000" algn="tl">
                  <a:srgbClr val="000000">
                    <a:alpha val="43137"/>
                  </a:srgbClr>
                </a:outerShdw>
              </a:effectLst>
            </a:rPr>
            <a:t>Staff/Team Development</a:t>
          </a:r>
        </a:p>
      </dgm:t>
    </dgm:pt>
    <dgm:pt modelId="{E17605C7-20B3-49F2-A7AD-67B8F702C173}" type="parTrans" cxnId="{08608A1D-7962-4AC5-9338-36DEC04F25B4}">
      <dgm:prSet/>
      <dgm:spPr/>
      <dgm:t>
        <a:bodyPr/>
        <a:lstStyle/>
        <a:p>
          <a:endParaRPr lang="en-US"/>
        </a:p>
      </dgm:t>
    </dgm:pt>
    <dgm:pt modelId="{ACE359CB-EB77-486B-80FC-0BD0D3A0C42E}" type="sibTrans" cxnId="{08608A1D-7962-4AC5-9338-36DEC04F25B4}">
      <dgm:prSet/>
      <dgm:spPr/>
      <dgm:t>
        <a:bodyPr/>
        <a:lstStyle/>
        <a:p>
          <a:endParaRPr lang="en-US"/>
        </a:p>
      </dgm:t>
    </dgm:pt>
    <dgm:pt modelId="{39AD649F-A2D3-4DA5-A0AF-CB789BAFF676}">
      <dgm:prSet/>
      <dgm:spPr/>
      <dgm:t>
        <a:bodyPr/>
        <a:lstStyle/>
        <a:p>
          <a:r>
            <a:rPr lang="en-US">
              <a:effectLst>
                <a:outerShdw blurRad="38100" dist="38100" dir="2700000" algn="tl">
                  <a:srgbClr val="000000">
                    <a:alpha val="43137"/>
                  </a:srgbClr>
                </a:outerShdw>
              </a:effectLst>
            </a:rPr>
            <a:t>Organizational Environment</a:t>
          </a:r>
        </a:p>
      </dgm:t>
    </dgm:pt>
    <dgm:pt modelId="{483B06FC-23D2-4C18-8F9D-0A043F15A526}" type="parTrans" cxnId="{0B8617B5-7B32-41F8-B319-0EF96DB3B343}">
      <dgm:prSet/>
      <dgm:spPr/>
      <dgm:t>
        <a:bodyPr/>
        <a:lstStyle/>
        <a:p>
          <a:endParaRPr lang="en-US"/>
        </a:p>
      </dgm:t>
    </dgm:pt>
    <dgm:pt modelId="{6DEB55F2-95ED-4756-B81B-EDCE032D959B}" type="sibTrans" cxnId="{0B8617B5-7B32-41F8-B319-0EF96DB3B343}">
      <dgm:prSet/>
      <dgm:spPr/>
      <dgm:t>
        <a:bodyPr/>
        <a:lstStyle/>
        <a:p>
          <a:endParaRPr lang="en-US"/>
        </a:p>
      </dgm:t>
    </dgm:pt>
    <dgm:pt modelId="{D462FA80-EEE7-4F82-B121-894C7831525D}">
      <dgm:prSet/>
      <dgm:spPr/>
      <dgm:t>
        <a:bodyPr/>
        <a:lstStyle/>
        <a:p>
          <a:r>
            <a:rPr lang="en-US" dirty="0">
              <a:effectLst>
                <a:outerShdw blurRad="38100" dist="38100" dir="2700000" algn="tl">
                  <a:srgbClr val="000000">
                    <a:alpha val="43137"/>
                  </a:srgbClr>
                </a:outerShdw>
              </a:effectLst>
            </a:rPr>
            <a:t>Community Relationships</a:t>
          </a:r>
        </a:p>
      </dgm:t>
    </dgm:pt>
    <dgm:pt modelId="{E02EBEF5-FE63-45F5-A23A-71A830378536}" type="parTrans" cxnId="{3315E461-7762-484F-BF0C-4AE50DADE810}">
      <dgm:prSet/>
      <dgm:spPr/>
      <dgm:t>
        <a:bodyPr/>
        <a:lstStyle/>
        <a:p>
          <a:endParaRPr lang="en-US"/>
        </a:p>
      </dgm:t>
    </dgm:pt>
    <dgm:pt modelId="{FFFBB88E-1A17-45BA-8B7A-A31FDB4DCFB8}" type="sibTrans" cxnId="{3315E461-7762-484F-BF0C-4AE50DADE810}">
      <dgm:prSet/>
      <dgm:spPr/>
      <dgm:t>
        <a:bodyPr/>
        <a:lstStyle/>
        <a:p>
          <a:endParaRPr lang="en-US"/>
        </a:p>
      </dgm:t>
    </dgm:pt>
    <dgm:pt modelId="{8F03289E-56A9-400C-B806-9B2256E0BD38}" type="pres">
      <dgm:prSet presAssocID="{FC908908-0398-4822-AE83-D3092C61E22B}" presName="Name0" presStyleCnt="0">
        <dgm:presLayoutVars>
          <dgm:dir/>
          <dgm:resizeHandles val="exact"/>
        </dgm:presLayoutVars>
      </dgm:prSet>
      <dgm:spPr/>
    </dgm:pt>
    <dgm:pt modelId="{94AC5D9C-8068-4D6A-8F40-04E6CC952625}" type="pres">
      <dgm:prSet presAssocID="{1AE5CF44-4380-4648-8D93-92348BAFA7C4}" presName="Name5" presStyleLbl="vennNode1" presStyleIdx="0" presStyleCnt="4">
        <dgm:presLayoutVars>
          <dgm:bulletEnabled val="1"/>
        </dgm:presLayoutVars>
      </dgm:prSet>
      <dgm:spPr/>
    </dgm:pt>
    <dgm:pt modelId="{D205603B-9B82-4B7C-A15B-F5AF369B088F}" type="pres">
      <dgm:prSet presAssocID="{EFD2ACA2-6175-49AC-8089-66C71DADC943}" presName="space" presStyleCnt="0"/>
      <dgm:spPr/>
    </dgm:pt>
    <dgm:pt modelId="{DFC7CD6F-8101-41EB-842B-6848888902F7}" type="pres">
      <dgm:prSet presAssocID="{395B7BA2-9072-4A63-BEDB-19E316A49CA7}" presName="Name5" presStyleLbl="vennNode1" presStyleIdx="1" presStyleCnt="4">
        <dgm:presLayoutVars>
          <dgm:bulletEnabled val="1"/>
        </dgm:presLayoutVars>
      </dgm:prSet>
      <dgm:spPr/>
    </dgm:pt>
    <dgm:pt modelId="{C498F85E-ABD5-4A16-8A47-D22CF89973AA}" type="pres">
      <dgm:prSet presAssocID="{ACE359CB-EB77-486B-80FC-0BD0D3A0C42E}" presName="space" presStyleCnt="0"/>
      <dgm:spPr/>
    </dgm:pt>
    <dgm:pt modelId="{D76A5FB6-C6B2-4597-B347-CEB83AEE52AB}" type="pres">
      <dgm:prSet presAssocID="{39AD649F-A2D3-4DA5-A0AF-CB789BAFF676}" presName="Name5" presStyleLbl="vennNode1" presStyleIdx="2" presStyleCnt="4">
        <dgm:presLayoutVars>
          <dgm:bulletEnabled val="1"/>
        </dgm:presLayoutVars>
      </dgm:prSet>
      <dgm:spPr/>
    </dgm:pt>
    <dgm:pt modelId="{79FF25D7-BCBF-4289-B934-A497078ADB36}" type="pres">
      <dgm:prSet presAssocID="{6DEB55F2-95ED-4756-B81B-EDCE032D959B}" presName="space" presStyleCnt="0"/>
      <dgm:spPr/>
    </dgm:pt>
    <dgm:pt modelId="{554CD4F0-6E65-4E25-87BD-F66938FFC99F}" type="pres">
      <dgm:prSet presAssocID="{D462FA80-EEE7-4F82-B121-894C7831525D}" presName="Name5" presStyleLbl="vennNode1" presStyleIdx="3" presStyleCnt="4">
        <dgm:presLayoutVars>
          <dgm:bulletEnabled val="1"/>
        </dgm:presLayoutVars>
      </dgm:prSet>
      <dgm:spPr/>
    </dgm:pt>
  </dgm:ptLst>
  <dgm:cxnLst>
    <dgm:cxn modelId="{08608A1D-7962-4AC5-9338-36DEC04F25B4}" srcId="{FC908908-0398-4822-AE83-D3092C61E22B}" destId="{395B7BA2-9072-4A63-BEDB-19E316A49CA7}" srcOrd="1" destOrd="0" parTransId="{E17605C7-20B3-49F2-A7AD-67B8F702C173}" sibTransId="{ACE359CB-EB77-486B-80FC-0BD0D3A0C42E}"/>
    <dgm:cxn modelId="{3315E461-7762-484F-BF0C-4AE50DADE810}" srcId="{FC908908-0398-4822-AE83-D3092C61E22B}" destId="{D462FA80-EEE7-4F82-B121-894C7831525D}" srcOrd="3" destOrd="0" parTransId="{E02EBEF5-FE63-45F5-A23A-71A830378536}" sibTransId="{FFFBB88E-1A17-45BA-8B7A-A31FDB4DCFB8}"/>
    <dgm:cxn modelId="{5145216E-C6C8-4600-865F-3CAB6FC47609}" type="presOf" srcId="{D462FA80-EEE7-4F82-B121-894C7831525D}" destId="{554CD4F0-6E65-4E25-87BD-F66938FFC99F}" srcOrd="0" destOrd="0" presId="urn:microsoft.com/office/officeart/2005/8/layout/venn3"/>
    <dgm:cxn modelId="{9F2F6178-E016-43AA-9699-12BABA204538}" type="presOf" srcId="{395B7BA2-9072-4A63-BEDB-19E316A49CA7}" destId="{DFC7CD6F-8101-41EB-842B-6848888902F7}" srcOrd="0" destOrd="0" presId="urn:microsoft.com/office/officeart/2005/8/layout/venn3"/>
    <dgm:cxn modelId="{CD50078C-B2B8-4BE6-92CC-24B308258813}" type="presOf" srcId="{FC908908-0398-4822-AE83-D3092C61E22B}" destId="{8F03289E-56A9-400C-B806-9B2256E0BD38}" srcOrd="0" destOrd="0" presId="urn:microsoft.com/office/officeart/2005/8/layout/venn3"/>
    <dgm:cxn modelId="{0B8617B5-7B32-41F8-B319-0EF96DB3B343}" srcId="{FC908908-0398-4822-AE83-D3092C61E22B}" destId="{39AD649F-A2D3-4DA5-A0AF-CB789BAFF676}" srcOrd="2" destOrd="0" parTransId="{483B06FC-23D2-4C18-8F9D-0A043F15A526}" sibTransId="{6DEB55F2-95ED-4756-B81B-EDCE032D959B}"/>
    <dgm:cxn modelId="{162831E8-E755-4265-8377-C769ED72F45D}" type="presOf" srcId="{39AD649F-A2D3-4DA5-A0AF-CB789BAFF676}" destId="{D76A5FB6-C6B2-4597-B347-CEB83AEE52AB}" srcOrd="0" destOrd="0" presId="urn:microsoft.com/office/officeart/2005/8/layout/venn3"/>
    <dgm:cxn modelId="{F2535FE8-BA04-4EA0-8035-672C4B4EF2DD}" type="presOf" srcId="{1AE5CF44-4380-4648-8D93-92348BAFA7C4}" destId="{94AC5D9C-8068-4D6A-8F40-04E6CC952625}" srcOrd="0" destOrd="0" presId="urn:microsoft.com/office/officeart/2005/8/layout/venn3"/>
    <dgm:cxn modelId="{B0931FF4-BF66-44A5-B632-55FD2C066A4A}" srcId="{FC908908-0398-4822-AE83-D3092C61E22B}" destId="{1AE5CF44-4380-4648-8D93-92348BAFA7C4}" srcOrd="0" destOrd="0" parTransId="{8021F76C-19F0-4D13-AAC4-4C736CF10B83}" sibTransId="{EFD2ACA2-6175-49AC-8089-66C71DADC943}"/>
    <dgm:cxn modelId="{7377D7C7-A30E-4B50-A063-5C98913516F0}" type="presParOf" srcId="{8F03289E-56A9-400C-B806-9B2256E0BD38}" destId="{94AC5D9C-8068-4D6A-8F40-04E6CC952625}" srcOrd="0" destOrd="0" presId="urn:microsoft.com/office/officeart/2005/8/layout/venn3"/>
    <dgm:cxn modelId="{CD381406-C022-418E-84E1-7317790B7B15}" type="presParOf" srcId="{8F03289E-56A9-400C-B806-9B2256E0BD38}" destId="{D205603B-9B82-4B7C-A15B-F5AF369B088F}" srcOrd="1" destOrd="0" presId="urn:microsoft.com/office/officeart/2005/8/layout/venn3"/>
    <dgm:cxn modelId="{705E1043-CDCC-4412-89C6-5B11936CD63F}" type="presParOf" srcId="{8F03289E-56A9-400C-B806-9B2256E0BD38}" destId="{DFC7CD6F-8101-41EB-842B-6848888902F7}" srcOrd="2" destOrd="0" presId="urn:microsoft.com/office/officeart/2005/8/layout/venn3"/>
    <dgm:cxn modelId="{3C03765B-7CF9-42C6-BA64-6F3C4558D924}" type="presParOf" srcId="{8F03289E-56A9-400C-B806-9B2256E0BD38}" destId="{C498F85E-ABD5-4A16-8A47-D22CF89973AA}" srcOrd="3" destOrd="0" presId="urn:microsoft.com/office/officeart/2005/8/layout/venn3"/>
    <dgm:cxn modelId="{7829E325-5F54-4CF3-9293-A6F87F44803E}" type="presParOf" srcId="{8F03289E-56A9-400C-B806-9B2256E0BD38}" destId="{D76A5FB6-C6B2-4597-B347-CEB83AEE52AB}" srcOrd="4" destOrd="0" presId="urn:microsoft.com/office/officeart/2005/8/layout/venn3"/>
    <dgm:cxn modelId="{7F7C3371-F103-49C2-A878-A77F52EAE361}" type="presParOf" srcId="{8F03289E-56A9-400C-B806-9B2256E0BD38}" destId="{79FF25D7-BCBF-4289-B934-A497078ADB36}" srcOrd="5" destOrd="0" presId="urn:microsoft.com/office/officeart/2005/8/layout/venn3"/>
    <dgm:cxn modelId="{0E59D2D0-72AB-4496-BC4B-550B48E71FC3}" type="presParOf" srcId="{8F03289E-56A9-400C-B806-9B2256E0BD38}" destId="{554CD4F0-6E65-4E25-87BD-F66938FFC99F}"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047496-AA8E-431C-8231-FDF644E2EDBC}" type="doc">
      <dgm:prSet loTypeId="urn:microsoft.com/office/officeart/2005/8/layout/cycle8" loCatId="cycle" qsTypeId="urn:microsoft.com/office/officeart/2005/8/quickstyle/simple1" qsCatId="simple" csTypeId="urn:microsoft.com/office/officeart/2005/8/colors/accent1_2" csCatId="accent1" phldr="1"/>
      <dgm:spPr/>
    </dgm:pt>
    <dgm:pt modelId="{10F5BC45-1A48-4F34-97D3-B1BBBC106EB5}">
      <dgm:prSet phldrT="[Text]"/>
      <dgm:spPr/>
      <dgm:t>
        <a:bodyPr/>
        <a:lstStyle/>
        <a:p>
          <a:r>
            <a:rPr lang="en-US" dirty="0"/>
            <a:t>Plan</a:t>
          </a:r>
        </a:p>
      </dgm:t>
    </dgm:pt>
    <dgm:pt modelId="{119931AF-7AEB-48C6-8749-8057546AAC24}" type="parTrans" cxnId="{AFB39A46-1263-4E4A-B05B-31D628D3F78C}">
      <dgm:prSet/>
      <dgm:spPr/>
      <dgm:t>
        <a:bodyPr/>
        <a:lstStyle/>
        <a:p>
          <a:endParaRPr lang="en-US"/>
        </a:p>
      </dgm:t>
    </dgm:pt>
    <dgm:pt modelId="{F43C19AA-DAB1-4EDE-AFC0-866CE3B9C0B1}" type="sibTrans" cxnId="{AFB39A46-1263-4E4A-B05B-31D628D3F78C}">
      <dgm:prSet/>
      <dgm:spPr/>
      <dgm:t>
        <a:bodyPr/>
        <a:lstStyle/>
        <a:p>
          <a:endParaRPr lang="en-US"/>
        </a:p>
      </dgm:t>
    </dgm:pt>
    <dgm:pt modelId="{44BE4202-ED7F-41E6-B8CA-52CEB61E9F70}">
      <dgm:prSet phldrT="[Text]"/>
      <dgm:spPr/>
      <dgm:t>
        <a:bodyPr/>
        <a:lstStyle/>
        <a:p>
          <a:r>
            <a:rPr lang="en-US" dirty="0"/>
            <a:t>Study</a:t>
          </a:r>
        </a:p>
      </dgm:t>
    </dgm:pt>
    <dgm:pt modelId="{C3D028B1-DB4A-4D9C-A258-B4AB85B635A5}" type="parTrans" cxnId="{B7A14FD9-500A-47B2-A92A-B73526ACC40D}">
      <dgm:prSet/>
      <dgm:spPr/>
      <dgm:t>
        <a:bodyPr/>
        <a:lstStyle/>
        <a:p>
          <a:endParaRPr lang="en-US"/>
        </a:p>
      </dgm:t>
    </dgm:pt>
    <dgm:pt modelId="{B4F73655-8DBA-428B-9A60-307B1B6A6005}" type="sibTrans" cxnId="{B7A14FD9-500A-47B2-A92A-B73526ACC40D}">
      <dgm:prSet/>
      <dgm:spPr/>
      <dgm:t>
        <a:bodyPr/>
        <a:lstStyle/>
        <a:p>
          <a:endParaRPr lang="en-US"/>
        </a:p>
      </dgm:t>
    </dgm:pt>
    <dgm:pt modelId="{92ABE899-A0E6-41A6-A704-E010E5328A2D}">
      <dgm:prSet phldrT="[Text]"/>
      <dgm:spPr/>
      <dgm:t>
        <a:bodyPr/>
        <a:lstStyle/>
        <a:p>
          <a:r>
            <a:rPr lang="en-US" dirty="0"/>
            <a:t>Act</a:t>
          </a:r>
        </a:p>
      </dgm:t>
    </dgm:pt>
    <dgm:pt modelId="{FE8F5A22-0F72-4C0E-A0EE-D6A0FECA526A}" type="parTrans" cxnId="{33DEBFE6-7633-45B3-98EF-AA9CE1550A66}">
      <dgm:prSet/>
      <dgm:spPr/>
      <dgm:t>
        <a:bodyPr/>
        <a:lstStyle/>
        <a:p>
          <a:endParaRPr lang="en-US"/>
        </a:p>
      </dgm:t>
    </dgm:pt>
    <dgm:pt modelId="{F37E8279-C9F2-4E31-8D53-DFDD2CB4411F}" type="sibTrans" cxnId="{33DEBFE6-7633-45B3-98EF-AA9CE1550A66}">
      <dgm:prSet/>
      <dgm:spPr/>
      <dgm:t>
        <a:bodyPr/>
        <a:lstStyle/>
        <a:p>
          <a:endParaRPr lang="en-US"/>
        </a:p>
      </dgm:t>
    </dgm:pt>
    <dgm:pt modelId="{1B762D6F-5BFA-410A-B5E5-313392477E7B}">
      <dgm:prSet/>
      <dgm:spPr/>
      <dgm:t>
        <a:bodyPr/>
        <a:lstStyle/>
        <a:p>
          <a:r>
            <a:rPr lang="en-US" dirty="0"/>
            <a:t>Do</a:t>
          </a:r>
        </a:p>
      </dgm:t>
    </dgm:pt>
    <dgm:pt modelId="{018B0A3F-D6B2-4EA0-B2EC-5856C7FB7AF6}" type="parTrans" cxnId="{3E7A911D-10F7-4256-A3AE-F5DCFD481839}">
      <dgm:prSet/>
      <dgm:spPr/>
      <dgm:t>
        <a:bodyPr/>
        <a:lstStyle/>
        <a:p>
          <a:endParaRPr lang="en-US"/>
        </a:p>
      </dgm:t>
    </dgm:pt>
    <dgm:pt modelId="{B79E6976-F438-4670-8E5D-2AD9AADEBB18}" type="sibTrans" cxnId="{3E7A911D-10F7-4256-A3AE-F5DCFD481839}">
      <dgm:prSet/>
      <dgm:spPr/>
      <dgm:t>
        <a:bodyPr/>
        <a:lstStyle/>
        <a:p>
          <a:endParaRPr lang="en-US"/>
        </a:p>
      </dgm:t>
    </dgm:pt>
    <dgm:pt modelId="{7E9BA600-5233-4EA0-9417-C544A4F9973B}" type="pres">
      <dgm:prSet presAssocID="{22047496-AA8E-431C-8231-FDF644E2EDBC}" presName="compositeShape" presStyleCnt="0">
        <dgm:presLayoutVars>
          <dgm:chMax val="7"/>
          <dgm:dir/>
          <dgm:resizeHandles val="exact"/>
        </dgm:presLayoutVars>
      </dgm:prSet>
      <dgm:spPr/>
    </dgm:pt>
    <dgm:pt modelId="{7D2AA080-3C9E-47EE-B7B1-45B51E12E011}" type="pres">
      <dgm:prSet presAssocID="{22047496-AA8E-431C-8231-FDF644E2EDBC}" presName="wedge1" presStyleLbl="node1" presStyleIdx="0" presStyleCnt="4"/>
      <dgm:spPr/>
    </dgm:pt>
    <dgm:pt modelId="{23DC675C-0B87-4F42-8137-F58F0A9ACC3B}" type="pres">
      <dgm:prSet presAssocID="{22047496-AA8E-431C-8231-FDF644E2EDBC}" presName="dummy1a" presStyleCnt="0"/>
      <dgm:spPr/>
    </dgm:pt>
    <dgm:pt modelId="{A1D6A015-0275-4C41-AA13-2C11D078B831}" type="pres">
      <dgm:prSet presAssocID="{22047496-AA8E-431C-8231-FDF644E2EDBC}" presName="dummy1b" presStyleCnt="0"/>
      <dgm:spPr/>
    </dgm:pt>
    <dgm:pt modelId="{E96AFD34-222E-4039-A920-8658B36B9736}" type="pres">
      <dgm:prSet presAssocID="{22047496-AA8E-431C-8231-FDF644E2EDBC}" presName="wedge1Tx" presStyleLbl="node1" presStyleIdx="0" presStyleCnt="4">
        <dgm:presLayoutVars>
          <dgm:chMax val="0"/>
          <dgm:chPref val="0"/>
          <dgm:bulletEnabled val="1"/>
        </dgm:presLayoutVars>
      </dgm:prSet>
      <dgm:spPr/>
    </dgm:pt>
    <dgm:pt modelId="{C6D30A7D-6A68-4447-88A0-BFBADBE04482}" type="pres">
      <dgm:prSet presAssocID="{22047496-AA8E-431C-8231-FDF644E2EDBC}" presName="wedge2" presStyleLbl="node1" presStyleIdx="1" presStyleCnt="4"/>
      <dgm:spPr/>
    </dgm:pt>
    <dgm:pt modelId="{07C0D864-5EC6-4E74-BA20-13F7A6401EE5}" type="pres">
      <dgm:prSet presAssocID="{22047496-AA8E-431C-8231-FDF644E2EDBC}" presName="dummy2a" presStyleCnt="0"/>
      <dgm:spPr/>
    </dgm:pt>
    <dgm:pt modelId="{D24D5AB4-ADBF-45A0-9B2C-F609B9A1C5EC}" type="pres">
      <dgm:prSet presAssocID="{22047496-AA8E-431C-8231-FDF644E2EDBC}" presName="dummy2b" presStyleCnt="0"/>
      <dgm:spPr/>
    </dgm:pt>
    <dgm:pt modelId="{DD0134A2-A6CB-406C-9ADC-B98434A4FB36}" type="pres">
      <dgm:prSet presAssocID="{22047496-AA8E-431C-8231-FDF644E2EDBC}" presName="wedge2Tx" presStyleLbl="node1" presStyleIdx="1" presStyleCnt="4">
        <dgm:presLayoutVars>
          <dgm:chMax val="0"/>
          <dgm:chPref val="0"/>
          <dgm:bulletEnabled val="1"/>
        </dgm:presLayoutVars>
      </dgm:prSet>
      <dgm:spPr/>
    </dgm:pt>
    <dgm:pt modelId="{5738A7B0-C1F5-46DC-BF2C-F6837D475AB7}" type="pres">
      <dgm:prSet presAssocID="{22047496-AA8E-431C-8231-FDF644E2EDBC}" presName="wedge3" presStyleLbl="node1" presStyleIdx="2" presStyleCnt="4"/>
      <dgm:spPr/>
    </dgm:pt>
    <dgm:pt modelId="{DF7D8040-2D7D-4A1A-83BD-2AD18559B9CA}" type="pres">
      <dgm:prSet presAssocID="{22047496-AA8E-431C-8231-FDF644E2EDBC}" presName="dummy3a" presStyleCnt="0"/>
      <dgm:spPr/>
    </dgm:pt>
    <dgm:pt modelId="{75297FDB-8634-44F1-9101-D1E5F6B849F3}" type="pres">
      <dgm:prSet presAssocID="{22047496-AA8E-431C-8231-FDF644E2EDBC}" presName="dummy3b" presStyleCnt="0"/>
      <dgm:spPr/>
    </dgm:pt>
    <dgm:pt modelId="{8252044E-8966-49EB-998F-2120A51E2615}" type="pres">
      <dgm:prSet presAssocID="{22047496-AA8E-431C-8231-FDF644E2EDBC}" presName="wedge3Tx" presStyleLbl="node1" presStyleIdx="2" presStyleCnt="4">
        <dgm:presLayoutVars>
          <dgm:chMax val="0"/>
          <dgm:chPref val="0"/>
          <dgm:bulletEnabled val="1"/>
        </dgm:presLayoutVars>
      </dgm:prSet>
      <dgm:spPr/>
    </dgm:pt>
    <dgm:pt modelId="{C66580F5-6FC5-4AFB-800A-DD752DFE1BE6}" type="pres">
      <dgm:prSet presAssocID="{22047496-AA8E-431C-8231-FDF644E2EDBC}" presName="wedge4" presStyleLbl="node1" presStyleIdx="3" presStyleCnt="4"/>
      <dgm:spPr/>
    </dgm:pt>
    <dgm:pt modelId="{748F9E3B-FDF9-4614-9CD5-DACF4734CC87}" type="pres">
      <dgm:prSet presAssocID="{22047496-AA8E-431C-8231-FDF644E2EDBC}" presName="dummy4a" presStyleCnt="0"/>
      <dgm:spPr/>
    </dgm:pt>
    <dgm:pt modelId="{BA85FF0B-B71C-49EC-A49D-5BA25BA9E087}" type="pres">
      <dgm:prSet presAssocID="{22047496-AA8E-431C-8231-FDF644E2EDBC}" presName="dummy4b" presStyleCnt="0"/>
      <dgm:spPr/>
    </dgm:pt>
    <dgm:pt modelId="{DF353E8B-E4E3-4072-829D-095A13431A7A}" type="pres">
      <dgm:prSet presAssocID="{22047496-AA8E-431C-8231-FDF644E2EDBC}" presName="wedge4Tx" presStyleLbl="node1" presStyleIdx="3" presStyleCnt="4">
        <dgm:presLayoutVars>
          <dgm:chMax val="0"/>
          <dgm:chPref val="0"/>
          <dgm:bulletEnabled val="1"/>
        </dgm:presLayoutVars>
      </dgm:prSet>
      <dgm:spPr/>
    </dgm:pt>
    <dgm:pt modelId="{04EEBE55-2749-4D4D-921C-0111C07F789C}" type="pres">
      <dgm:prSet presAssocID="{F43C19AA-DAB1-4EDE-AFC0-866CE3B9C0B1}" presName="arrowWedge1" presStyleLbl="fgSibTrans2D1" presStyleIdx="0" presStyleCnt="4"/>
      <dgm:spPr/>
    </dgm:pt>
    <dgm:pt modelId="{8116D62B-3078-4E80-86F5-4604A3D0CBB6}" type="pres">
      <dgm:prSet presAssocID="{B79E6976-F438-4670-8E5D-2AD9AADEBB18}" presName="arrowWedge2" presStyleLbl="fgSibTrans2D1" presStyleIdx="1" presStyleCnt="4"/>
      <dgm:spPr/>
    </dgm:pt>
    <dgm:pt modelId="{3416656E-FC3C-4BB1-B491-F2A18452E402}" type="pres">
      <dgm:prSet presAssocID="{B4F73655-8DBA-428B-9A60-307B1B6A6005}" presName="arrowWedge3" presStyleLbl="fgSibTrans2D1" presStyleIdx="2" presStyleCnt="4"/>
      <dgm:spPr/>
    </dgm:pt>
    <dgm:pt modelId="{0B5283C7-A172-42A2-9869-2BCBBFFE1F19}" type="pres">
      <dgm:prSet presAssocID="{F37E8279-C9F2-4E31-8D53-DFDD2CB4411F}" presName="arrowWedge4" presStyleLbl="fgSibTrans2D1" presStyleIdx="3" presStyleCnt="4"/>
      <dgm:spPr/>
    </dgm:pt>
  </dgm:ptLst>
  <dgm:cxnLst>
    <dgm:cxn modelId="{7070EB0C-C36A-4EE9-A5F3-E560F19BE8EB}" type="presOf" srcId="{10F5BC45-1A48-4F34-97D3-B1BBBC106EB5}" destId="{E96AFD34-222E-4039-A920-8658B36B9736}" srcOrd="1" destOrd="0" presId="urn:microsoft.com/office/officeart/2005/8/layout/cycle8"/>
    <dgm:cxn modelId="{59169618-272D-4E70-A913-315502BB3681}" type="presOf" srcId="{92ABE899-A0E6-41A6-A704-E010E5328A2D}" destId="{C66580F5-6FC5-4AFB-800A-DD752DFE1BE6}" srcOrd="0" destOrd="0" presId="urn:microsoft.com/office/officeart/2005/8/layout/cycle8"/>
    <dgm:cxn modelId="{3E7A911D-10F7-4256-A3AE-F5DCFD481839}" srcId="{22047496-AA8E-431C-8231-FDF644E2EDBC}" destId="{1B762D6F-5BFA-410A-B5E5-313392477E7B}" srcOrd="1" destOrd="0" parTransId="{018B0A3F-D6B2-4EA0-B2EC-5856C7FB7AF6}" sibTransId="{B79E6976-F438-4670-8E5D-2AD9AADEBB18}"/>
    <dgm:cxn modelId="{3C11122E-3234-4F57-AC1A-83F3AC63F95E}" type="presOf" srcId="{44BE4202-ED7F-41E6-B8CA-52CEB61E9F70}" destId="{5738A7B0-C1F5-46DC-BF2C-F6837D475AB7}" srcOrd="0" destOrd="0" presId="urn:microsoft.com/office/officeart/2005/8/layout/cycle8"/>
    <dgm:cxn modelId="{702AB13A-26D8-44F0-99B8-0B9C63E12949}" type="presOf" srcId="{22047496-AA8E-431C-8231-FDF644E2EDBC}" destId="{7E9BA600-5233-4EA0-9417-C544A4F9973B}" srcOrd="0" destOrd="0" presId="urn:microsoft.com/office/officeart/2005/8/layout/cycle8"/>
    <dgm:cxn modelId="{AFB39A46-1263-4E4A-B05B-31D628D3F78C}" srcId="{22047496-AA8E-431C-8231-FDF644E2EDBC}" destId="{10F5BC45-1A48-4F34-97D3-B1BBBC106EB5}" srcOrd="0" destOrd="0" parTransId="{119931AF-7AEB-48C6-8749-8057546AAC24}" sibTransId="{F43C19AA-DAB1-4EDE-AFC0-866CE3B9C0B1}"/>
    <dgm:cxn modelId="{68DA1F51-C665-48BF-8FE7-CC88B5907527}" type="presOf" srcId="{44BE4202-ED7F-41E6-B8CA-52CEB61E9F70}" destId="{8252044E-8966-49EB-998F-2120A51E2615}" srcOrd="1" destOrd="0" presId="urn:microsoft.com/office/officeart/2005/8/layout/cycle8"/>
    <dgm:cxn modelId="{FA5CDF8D-31D6-49D7-9BB7-0BF5AEEAE419}" type="presOf" srcId="{1B762D6F-5BFA-410A-B5E5-313392477E7B}" destId="{C6D30A7D-6A68-4447-88A0-BFBADBE04482}" srcOrd="0" destOrd="0" presId="urn:microsoft.com/office/officeart/2005/8/layout/cycle8"/>
    <dgm:cxn modelId="{92BDD7CB-E6DE-40FE-B420-4FEBECFDEE9A}" type="presOf" srcId="{92ABE899-A0E6-41A6-A704-E010E5328A2D}" destId="{DF353E8B-E4E3-4072-829D-095A13431A7A}" srcOrd="1" destOrd="0" presId="urn:microsoft.com/office/officeart/2005/8/layout/cycle8"/>
    <dgm:cxn modelId="{B7A14FD9-500A-47B2-A92A-B73526ACC40D}" srcId="{22047496-AA8E-431C-8231-FDF644E2EDBC}" destId="{44BE4202-ED7F-41E6-B8CA-52CEB61E9F70}" srcOrd="2" destOrd="0" parTransId="{C3D028B1-DB4A-4D9C-A258-B4AB85B635A5}" sibTransId="{B4F73655-8DBA-428B-9A60-307B1B6A6005}"/>
    <dgm:cxn modelId="{E8CFF9DD-14AB-46AB-8FF7-4ED50C8015DE}" type="presOf" srcId="{1B762D6F-5BFA-410A-B5E5-313392477E7B}" destId="{DD0134A2-A6CB-406C-9ADC-B98434A4FB36}" srcOrd="1" destOrd="0" presId="urn:microsoft.com/office/officeart/2005/8/layout/cycle8"/>
    <dgm:cxn modelId="{33DEBFE6-7633-45B3-98EF-AA9CE1550A66}" srcId="{22047496-AA8E-431C-8231-FDF644E2EDBC}" destId="{92ABE899-A0E6-41A6-A704-E010E5328A2D}" srcOrd="3" destOrd="0" parTransId="{FE8F5A22-0F72-4C0E-A0EE-D6A0FECA526A}" sibTransId="{F37E8279-C9F2-4E31-8D53-DFDD2CB4411F}"/>
    <dgm:cxn modelId="{5FA881EF-D208-4FAD-9FB1-072603783781}" type="presOf" srcId="{10F5BC45-1A48-4F34-97D3-B1BBBC106EB5}" destId="{7D2AA080-3C9E-47EE-B7B1-45B51E12E011}" srcOrd="0" destOrd="0" presId="urn:microsoft.com/office/officeart/2005/8/layout/cycle8"/>
    <dgm:cxn modelId="{86084655-63E7-415D-BA93-C0941E739C6B}" type="presParOf" srcId="{7E9BA600-5233-4EA0-9417-C544A4F9973B}" destId="{7D2AA080-3C9E-47EE-B7B1-45B51E12E011}" srcOrd="0" destOrd="0" presId="urn:microsoft.com/office/officeart/2005/8/layout/cycle8"/>
    <dgm:cxn modelId="{0D59246C-0557-4534-B8A4-35DD5A156552}" type="presParOf" srcId="{7E9BA600-5233-4EA0-9417-C544A4F9973B}" destId="{23DC675C-0B87-4F42-8137-F58F0A9ACC3B}" srcOrd="1" destOrd="0" presId="urn:microsoft.com/office/officeart/2005/8/layout/cycle8"/>
    <dgm:cxn modelId="{BCF549A7-700B-4ADD-AFC6-488BCEA6A304}" type="presParOf" srcId="{7E9BA600-5233-4EA0-9417-C544A4F9973B}" destId="{A1D6A015-0275-4C41-AA13-2C11D078B831}" srcOrd="2" destOrd="0" presId="urn:microsoft.com/office/officeart/2005/8/layout/cycle8"/>
    <dgm:cxn modelId="{141521A0-2F78-455E-93D8-918475C606EC}" type="presParOf" srcId="{7E9BA600-5233-4EA0-9417-C544A4F9973B}" destId="{E96AFD34-222E-4039-A920-8658B36B9736}" srcOrd="3" destOrd="0" presId="urn:microsoft.com/office/officeart/2005/8/layout/cycle8"/>
    <dgm:cxn modelId="{29CB4C84-FACA-4ADD-854E-58E3B8BEB248}" type="presParOf" srcId="{7E9BA600-5233-4EA0-9417-C544A4F9973B}" destId="{C6D30A7D-6A68-4447-88A0-BFBADBE04482}" srcOrd="4" destOrd="0" presId="urn:microsoft.com/office/officeart/2005/8/layout/cycle8"/>
    <dgm:cxn modelId="{D1C8E108-2033-4559-874C-CDB5AF7B25E2}" type="presParOf" srcId="{7E9BA600-5233-4EA0-9417-C544A4F9973B}" destId="{07C0D864-5EC6-4E74-BA20-13F7A6401EE5}" srcOrd="5" destOrd="0" presId="urn:microsoft.com/office/officeart/2005/8/layout/cycle8"/>
    <dgm:cxn modelId="{37C57123-D354-4A5D-BAAB-E7F2B361C5BE}" type="presParOf" srcId="{7E9BA600-5233-4EA0-9417-C544A4F9973B}" destId="{D24D5AB4-ADBF-45A0-9B2C-F609B9A1C5EC}" srcOrd="6" destOrd="0" presId="urn:microsoft.com/office/officeart/2005/8/layout/cycle8"/>
    <dgm:cxn modelId="{FEFCD6EB-F92E-4E97-A2F9-64E55725F8C8}" type="presParOf" srcId="{7E9BA600-5233-4EA0-9417-C544A4F9973B}" destId="{DD0134A2-A6CB-406C-9ADC-B98434A4FB36}" srcOrd="7" destOrd="0" presId="urn:microsoft.com/office/officeart/2005/8/layout/cycle8"/>
    <dgm:cxn modelId="{7BEF5ABE-7858-4A2B-A7D7-8BD63F4C6854}" type="presParOf" srcId="{7E9BA600-5233-4EA0-9417-C544A4F9973B}" destId="{5738A7B0-C1F5-46DC-BF2C-F6837D475AB7}" srcOrd="8" destOrd="0" presId="urn:microsoft.com/office/officeart/2005/8/layout/cycle8"/>
    <dgm:cxn modelId="{CFA78671-1C82-495C-ABAA-E2A83903AAC2}" type="presParOf" srcId="{7E9BA600-5233-4EA0-9417-C544A4F9973B}" destId="{DF7D8040-2D7D-4A1A-83BD-2AD18559B9CA}" srcOrd="9" destOrd="0" presId="urn:microsoft.com/office/officeart/2005/8/layout/cycle8"/>
    <dgm:cxn modelId="{F03F183C-BBA1-46BE-A11F-BCFEAA114DD4}" type="presParOf" srcId="{7E9BA600-5233-4EA0-9417-C544A4F9973B}" destId="{75297FDB-8634-44F1-9101-D1E5F6B849F3}" srcOrd="10" destOrd="0" presId="urn:microsoft.com/office/officeart/2005/8/layout/cycle8"/>
    <dgm:cxn modelId="{69C34F46-BB5C-4682-B703-D4C15E274FE4}" type="presParOf" srcId="{7E9BA600-5233-4EA0-9417-C544A4F9973B}" destId="{8252044E-8966-49EB-998F-2120A51E2615}" srcOrd="11" destOrd="0" presId="urn:microsoft.com/office/officeart/2005/8/layout/cycle8"/>
    <dgm:cxn modelId="{2DE1F817-DD96-4586-B711-FA118BE55476}" type="presParOf" srcId="{7E9BA600-5233-4EA0-9417-C544A4F9973B}" destId="{C66580F5-6FC5-4AFB-800A-DD752DFE1BE6}" srcOrd="12" destOrd="0" presId="urn:microsoft.com/office/officeart/2005/8/layout/cycle8"/>
    <dgm:cxn modelId="{1340E51E-A14F-49C3-BF16-34F3D89411F0}" type="presParOf" srcId="{7E9BA600-5233-4EA0-9417-C544A4F9973B}" destId="{748F9E3B-FDF9-4614-9CD5-DACF4734CC87}" srcOrd="13" destOrd="0" presId="urn:microsoft.com/office/officeart/2005/8/layout/cycle8"/>
    <dgm:cxn modelId="{1185ED0B-30B4-4A5D-A112-044D11EBEAC0}" type="presParOf" srcId="{7E9BA600-5233-4EA0-9417-C544A4F9973B}" destId="{BA85FF0B-B71C-49EC-A49D-5BA25BA9E087}" srcOrd="14" destOrd="0" presId="urn:microsoft.com/office/officeart/2005/8/layout/cycle8"/>
    <dgm:cxn modelId="{2D002078-F42F-4BF6-8AE6-96BCA25CE706}" type="presParOf" srcId="{7E9BA600-5233-4EA0-9417-C544A4F9973B}" destId="{DF353E8B-E4E3-4072-829D-095A13431A7A}" srcOrd="15" destOrd="0" presId="urn:microsoft.com/office/officeart/2005/8/layout/cycle8"/>
    <dgm:cxn modelId="{C8F51044-F19D-48B2-9162-C9FF81888DE1}" type="presParOf" srcId="{7E9BA600-5233-4EA0-9417-C544A4F9973B}" destId="{04EEBE55-2749-4D4D-921C-0111C07F789C}" srcOrd="16" destOrd="0" presId="urn:microsoft.com/office/officeart/2005/8/layout/cycle8"/>
    <dgm:cxn modelId="{3BE7473B-AD27-4723-8D03-9847E05D7B2B}" type="presParOf" srcId="{7E9BA600-5233-4EA0-9417-C544A4F9973B}" destId="{8116D62B-3078-4E80-86F5-4604A3D0CBB6}" srcOrd="17" destOrd="0" presId="urn:microsoft.com/office/officeart/2005/8/layout/cycle8"/>
    <dgm:cxn modelId="{EEFDD285-C10A-4981-B3DD-BE7418C73A5A}" type="presParOf" srcId="{7E9BA600-5233-4EA0-9417-C544A4F9973B}" destId="{3416656E-FC3C-4BB1-B491-F2A18452E402}" srcOrd="18" destOrd="0" presId="urn:microsoft.com/office/officeart/2005/8/layout/cycle8"/>
    <dgm:cxn modelId="{30C6CA6B-A27B-42B3-899D-E4F457418932}" type="presParOf" srcId="{7E9BA600-5233-4EA0-9417-C544A4F9973B}" destId="{0B5283C7-A172-42A2-9869-2BCBBFFE1F19}"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28D2D8-AD7B-4D9E-B4B5-CEAD3C179B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48FB69-801C-4C97-B2B6-6C3E4C717ADD}">
      <dgm:prSet/>
      <dgm:spPr>
        <a:scene3d>
          <a:camera prst="orthographicFront"/>
          <a:lightRig rig="threePt" dir="t"/>
        </a:scene3d>
        <a:sp3d>
          <a:bevelT/>
        </a:sp3d>
      </dgm:spPr>
      <dgm:t>
        <a:bodyPr/>
        <a:lstStyle/>
        <a:p>
          <a:r>
            <a:rPr lang="en-US" dirty="0"/>
            <a:t>CLAS Implementation</a:t>
          </a:r>
        </a:p>
      </dgm:t>
    </dgm:pt>
    <dgm:pt modelId="{BE7D7EDA-8246-4E4A-AB0D-1DB60B9B0ABE}" type="parTrans" cxnId="{4485176B-4C09-4048-8960-D466DCCD7C73}">
      <dgm:prSet/>
      <dgm:spPr/>
      <dgm:t>
        <a:bodyPr/>
        <a:lstStyle/>
        <a:p>
          <a:endParaRPr lang="en-US"/>
        </a:p>
      </dgm:t>
    </dgm:pt>
    <dgm:pt modelId="{443BE827-B759-4B75-AD53-5C7943FD8D14}" type="sibTrans" cxnId="{4485176B-4C09-4048-8960-D466DCCD7C73}">
      <dgm:prSet/>
      <dgm:spPr/>
      <dgm:t>
        <a:bodyPr/>
        <a:lstStyle/>
        <a:p>
          <a:endParaRPr lang="en-US"/>
        </a:p>
      </dgm:t>
    </dgm:pt>
    <dgm:pt modelId="{21A903A1-AB0F-4A44-94A8-3E9EFB3E1B11}">
      <dgm:prSet/>
      <dgm:spPr>
        <a:scene3d>
          <a:camera prst="orthographicFront"/>
          <a:lightRig rig="threePt" dir="t"/>
        </a:scene3d>
        <a:sp3d>
          <a:bevelT/>
        </a:sp3d>
      </dgm:spPr>
      <dgm:t>
        <a:bodyPr/>
        <a:lstStyle/>
        <a:p>
          <a:r>
            <a:rPr lang="en-US"/>
            <a:t>Integrated into your process improvement work</a:t>
          </a:r>
        </a:p>
      </dgm:t>
    </dgm:pt>
    <dgm:pt modelId="{44F5F076-BC06-4919-9236-FDC165208706}" type="parTrans" cxnId="{F259D5B3-4EF4-4478-BA85-2CC36D6F05DE}">
      <dgm:prSet/>
      <dgm:spPr/>
      <dgm:t>
        <a:bodyPr/>
        <a:lstStyle/>
        <a:p>
          <a:endParaRPr lang="en-US"/>
        </a:p>
      </dgm:t>
    </dgm:pt>
    <dgm:pt modelId="{A34D1C58-F2BD-40E2-8A45-1C916735369B}" type="sibTrans" cxnId="{F259D5B3-4EF4-4478-BA85-2CC36D6F05DE}">
      <dgm:prSet/>
      <dgm:spPr/>
      <dgm:t>
        <a:bodyPr/>
        <a:lstStyle/>
        <a:p>
          <a:endParaRPr lang="en-US"/>
        </a:p>
      </dgm:t>
    </dgm:pt>
    <dgm:pt modelId="{6843208F-C0AD-4ACA-9C90-0D538EB7B1D3}">
      <dgm:prSet/>
      <dgm:spPr>
        <a:scene3d>
          <a:camera prst="orthographicFront"/>
          <a:lightRig rig="threePt" dir="t"/>
        </a:scene3d>
        <a:sp3d>
          <a:bevelT/>
        </a:sp3d>
      </dgm:spPr>
      <dgm:t>
        <a:bodyPr/>
        <a:lstStyle/>
        <a:p>
          <a:r>
            <a:rPr lang="en-US" dirty="0"/>
            <a:t>Certain CLAS Standards work well in PDSA cycles</a:t>
          </a:r>
        </a:p>
      </dgm:t>
    </dgm:pt>
    <dgm:pt modelId="{AF0CDCF4-C3EB-4F25-8DF1-2476DF04390F}" type="parTrans" cxnId="{4826D407-BF1D-4565-A4BA-DCD2F90B13A7}">
      <dgm:prSet/>
      <dgm:spPr/>
      <dgm:t>
        <a:bodyPr/>
        <a:lstStyle/>
        <a:p>
          <a:endParaRPr lang="en-US"/>
        </a:p>
      </dgm:t>
    </dgm:pt>
    <dgm:pt modelId="{C2A38E08-6994-4C2E-BFC2-6D77CC214C43}" type="sibTrans" cxnId="{4826D407-BF1D-4565-A4BA-DCD2F90B13A7}">
      <dgm:prSet/>
      <dgm:spPr/>
      <dgm:t>
        <a:bodyPr/>
        <a:lstStyle/>
        <a:p>
          <a:endParaRPr lang="en-US"/>
        </a:p>
      </dgm:t>
    </dgm:pt>
    <dgm:pt modelId="{138AE70C-983D-4A24-9195-C27E58F121BB}">
      <dgm:prSet/>
      <dgm:spPr>
        <a:scene3d>
          <a:camera prst="orthographicFront"/>
          <a:lightRig rig="threePt" dir="t"/>
        </a:scene3d>
        <a:sp3d>
          <a:bevelT/>
        </a:sp3d>
      </dgm:spPr>
      <dgm:t>
        <a:bodyPr/>
        <a:lstStyle/>
        <a:p>
          <a:r>
            <a:rPr lang="en-US"/>
            <a:t>Ongoing evaluation</a:t>
          </a:r>
        </a:p>
      </dgm:t>
    </dgm:pt>
    <dgm:pt modelId="{AD68962C-B5A6-45C0-8982-FF1C12F2673C}" type="parTrans" cxnId="{FAA1D2A7-0747-4B4D-A27B-543DBD0B344D}">
      <dgm:prSet/>
      <dgm:spPr/>
      <dgm:t>
        <a:bodyPr/>
        <a:lstStyle/>
        <a:p>
          <a:endParaRPr lang="en-US"/>
        </a:p>
      </dgm:t>
    </dgm:pt>
    <dgm:pt modelId="{FFE47397-4A9A-46D3-99A1-171761B9B6A9}" type="sibTrans" cxnId="{FAA1D2A7-0747-4B4D-A27B-543DBD0B344D}">
      <dgm:prSet/>
      <dgm:spPr/>
      <dgm:t>
        <a:bodyPr/>
        <a:lstStyle/>
        <a:p>
          <a:endParaRPr lang="en-US"/>
        </a:p>
      </dgm:t>
    </dgm:pt>
    <dgm:pt modelId="{D358ECD2-DE51-4B6D-B1BB-E9D0481F3E74}">
      <dgm:prSet/>
      <dgm:spPr>
        <a:scene3d>
          <a:camera prst="orthographicFront"/>
          <a:lightRig rig="threePt" dir="t"/>
        </a:scene3d>
        <a:sp3d>
          <a:bevelT/>
        </a:sp3d>
      </dgm:spPr>
      <dgm:t>
        <a:bodyPr/>
        <a:lstStyle/>
        <a:p>
          <a:r>
            <a:rPr lang="en-US" dirty="0"/>
            <a:t>Wisconsin DHS-Minority Health Program</a:t>
          </a:r>
        </a:p>
      </dgm:t>
    </dgm:pt>
    <dgm:pt modelId="{AE5344BA-F480-4123-B17C-F14A303A1063}" type="parTrans" cxnId="{59AC0A5E-9A5B-4D0F-BADB-3D4803199057}">
      <dgm:prSet/>
      <dgm:spPr/>
      <dgm:t>
        <a:bodyPr/>
        <a:lstStyle/>
        <a:p>
          <a:endParaRPr lang="en-US"/>
        </a:p>
      </dgm:t>
    </dgm:pt>
    <dgm:pt modelId="{383CEA44-E3C0-4154-B0AA-86D079EA2D4B}" type="sibTrans" cxnId="{59AC0A5E-9A5B-4D0F-BADB-3D4803199057}">
      <dgm:prSet/>
      <dgm:spPr/>
      <dgm:t>
        <a:bodyPr/>
        <a:lstStyle/>
        <a:p>
          <a:endParaRPr lang="en-US"/>
        </a:p>
      </dgm:t>
    </dgm:pt>
    <dgm:pt modelId="{9D588E14-5365-465C-A6DB-34BD2EB80539}" type="pres">
      <dgm:prSet presAssocID="{9828D2D8-AD7B-4D9E-B4B5-CEAD3C179B7B}" presName="linear" presStyleCnt="0">
        <dgm:presLayoutVars>
          <dgm:animLvl val="lvl"/>
          <dgm:resizeHandles val="exact"/>
        </dgm:presLayoutVars>
      </dgm:prSet>
      <dgm:spPr/>
    </dgm:pt>
    <dgm:pt modelId="{81F65E02-EF14-4107-80C0-B5AD36614FA0}" type="pres">
      <dgm:prSet presAssocID="{C448FB69-801C-4C97-B2B6-6C3E4C717ADD}" presName="parentText" presStyleLbl="node1" presStyleIdx="0" presStyleCnt="5">
        <dgm:presLayoutVars>
          <dgm:chMax val="0"/>
          <dgm:bulletEnabled val="1"/>
        </dgm:presLayoutVars>
      </dgm:prSet>
      <dgm:spPr/>
    </dgm:pt>
    <dgm:pt modelId="{112891D1-F673-4222-AC08-E652EFB20EDC}" type="pres">
      <dgm:prSet presAssocID="{443BE827-B759-4B75-AD53-5C7943FD8D14}" presName="spacer" presStyleCnt="0"/>
      <dgm:spPr/>
    </dgm:pt>
    <dgm:pt modelId="{80BBBF57-F81C-4875-B59E-E64CE4737735}" type="pres">
      <dgm:prSet presAssocID="{21A903A1-AB0F-4A44-94A8-3E9EFB3E1B11}" presName="parentText" presStyleLbl="node1" presStyleIdx="1" presStyleCnt="5">
        <dgm:presLayoutVars>
          <dgm:chMax val="0"/>
          <dgm:bulletEnabled val="1"/>
        </dgm:presLayoutVars>
      </dgm:prSet>
      <dgm:spPr/>
    </dgm:pt>
    <dgm:pt modelId="{7CF51DF4-CA87-4AA8-AC04-C6FE38B50DB4}" type="pres">
      <dgm:prSet presAssocID="{A34D1C58-F2BD-40E2-8A45-1C916735369B}" presName="spacer" presStyleCnt="0"/>
      <dgm:spPr/>
    </dgm:pt>
    <dgm:pt modelId="{A10F03F8-AE8C-446F-B93E-9C579D7685D4}" type="pres">
      <dgm:prSet presAssocID="{6843208F-C0AD-4ACA-9C90-0D538EB7B1D3}" presName="parentText" presStyleLbl="node1" presStyleIdx="2" presStyleCnt="5">
        <dgm:presLayoutVars>
          <dgm:chMax val="0"/>
          <dgm:bulletEnabled val="1"/>
        </dgm:presLayoutVars>
      </dgm:prSet>
      <dgm:spPr/>
    </dgm:pt>
    <dgm:pt modelId="{706B8613-D8AD-4C67-9058-3B11CE3DE9ED}" type="pres">
      <dgm:prSet presAssocID="{C2A38E08-6994-4C2E-BFC2-6D77CC214C43}" presName="spacer" presStyleCnt="0"/>
      <dgm:spPr/>
    </dgm:pt>
    <dgm:pt modelId="{562CC63D-6CF8-46D0-93CE-1754BF15072F}" type="pres">
      <dgm:prSet presAssocID="{138AE70C-983D-4A24-9195-C27E58F121BB}" presName="parentText" presStyleLbl="node1" presStyleIdx="3" presStyleCnt="5">
        <dgm:presLayoutVars>
          <dgm:chMax val="0"/>
          <dgm:bulletEnabled val="1"/>
        </dgm:presLayoutVars>
      </dgm:prSet>
      <dgm:spPr/>
    </dgm:pt>
    <dgm:pt modelId="{79295FE6-2FCA-4E15-8142-C6D7E983159E}" type="pres">
      <dgm:prSet presAssocID="{FFE47397-4A9A-46D3-99A1-171761B9B6A9}" presName="spacer" presStyleCnt="0"/>
      <dgm:spPr/>
    </dgm:pt>
    <dgm:pt modelId="{0346012C-4F2F-4C3B-B4D1-6F6EE90B7B7C}" type="pres">
      <dgm:prSet presAssocID="{D358ECD2-DE51-4B6D-B1BB-E9D0481F3E74}" presName="parentText" presStyleLbl="node1" presStyleIdx="4" presStyleCnt="5">
        <dgm:presLayoutVars>
          <dgm:chMax val="0"/>
          <dgm:bulletEnabled val="1"/>
        </dgm:presLayoutVars>
      </dgm:prSet>
      <dgm:spPr/>
    </dgm:pt>
  </dgm:ptLst>
  <dgm:cxnLst>
    <dgm:cxn modelId="{4826D407-BF1D-4565-A4BA-DCD2F90B13A7}" srcId="{9828D2D8-AD7B-4D9E-B4B5-CEAD3C179B7B}" destId="{6843208F-C0AD-4ACA-9C90-0D538EB7B1D3}" srcOrd="2" destOrd="0" parTransId="{AF0CDCF4-C3EB-4F25-8DF1-2476DF04390F}" sibTransId="{C2A38E08-6994-4C2E-BFC2-6D77CC214C43}"/>
    <dgm:cxn modelId="{315E2B11-71E7-4DDD-8491-A3C60A67B8CB}" type="presOf" srcId="{6843208F-C0AD-4ACA-9C90-0D538EB7B1D3}" destId="{A10F03F8-AE8C-446F-B93E-9C579D7685D4}" srcOrd="0" destOrd="0" presId="urn:microsoft.com/office/officeart/2005/8/layout/vList2"/>
    <dgm:cxn modelId="{0587B021-1BF2-4CB3-9A8E-819F884EB8B9}" type="presOf" srcId="{21A903A1-AB0F-4A44-94A8-3E9EFB3E1B11}" destId="{80BBBF57-F81C-4875-B59E-E64CE4737735}" srcOrd="0" destOrd="0" presId="urn:microsoft.com/office/officeart/2005/8/layout/vList2"/>
    <dgm:cxn modelId="{A82D6436-EC41-49BF-A4A2-E11EF4CF604F}" type="presOf" srcId="{9828D2D8-AD7B-4D9E-B4B5-CEAD3C179B7B}" destId="{9D588E14-5365-465C-A6DB-34BD2EB80539}" srcOrd="0" destOrd="0" presId="urn:microsoft.com/office/officeart/2005/8/layout/vList2"/>
    <dgm:cxn modelId="{59AC0A5E-9A5B-4D0F-BADB-3D4803199057}" srcId="{9828D2D8-AD7B-4D9E-B4B5-CEAD3C179B7B}" destId="{D358ECD2-DE51-4B6D-B1BB-E9D0481F3E74}" srcOrd="4" destOrd="0" parTransId="{AE5344BA-F480-4123-B17C-F14A303A1063}" sibTransId="{383CEA44-E3C0-4154-B0AA-86D079EA2D4B}"/>
    <dgm:cxn modelId="{4485176B-4C09-4048-8960-D466DCCD7C73}" srcId="{9828D2D8-AD7B-4D9E-B4B5-CEAD3C179B7B}" destId="{C448FB69-801C-4C97-B2B6-6C3E4C717ADD}" srcOrd="0" destOrd="0" parTransId="{BE7D7EDA-8246-4E4A-AB0D-1DB60B9B0ABE}" sibTransId="{443BE827-B759-4B75-AD53-5C7943FD8D14}"/>
    <dgm:cxn modelId="{5231E086-AB98-4E0D-94BF-A58375A31336}" type="presOf" srcId="{C448FB69-801C-4C97-B2B6-6C3E4C717ADD}" destId="{81F65E02-EF14-4107-80C0-B5AD36614FA0}" srcOrd="0" destOrd="0" presId="urn:microsoft.com/office/officeart/2005/8/layout/vList2"/>
    <dgm:cxn modelId="{F3EAE696-8DD6-4991-A7A1-3F8C030A19A5}" type="presOf" srcId="{138AE70C-983D-4A24-9195-C27E58F121BB}" destId="{562CC63D-6CF8-46D0-93CE-1754BF15072F}" srcOrd="0" destOrd="0" presId="urn:microsoft.com/office/officeart/2005/8/layout/vList2"/>
    <dgm:cxn modelId="{FAA1D2A7-0747-4B4D-A27B-543DBD0B344D}" srcId="{9828D2D8-AD7B-4D9E-B4B5-CEAD3C179B7B}" destId="{138AE70C-983D-4A24-9195-C27E58F121BB}" srcOrd="3" destOrd="0" parTransId="{AD68962C-B5A6-45C0-8982-FF1C12F2673C}" sibTransId="{FFE47397-4A9A-46D3-99A1-171761B9B6A9}"/>
    <dgm:cxn modelId="{F259D5B3-4EF4-4478-BA85-2CC36D6F05DE}" srcId="{9828D2D8-AD7B-4D9E-B4B5-CEAD3C179B7B}" destId="{21A903A1-AB0F-4A44-94A8-3E9EFB3E1B11}" srcOrd="1" destOrd="0" parTransId="{44F5F076-BC06-4919-9236-FDC165208706}" sibTransId="{A34D1C58-F2BD-40E2-8A45-1C916735369B}"/>
    <dgm:cxn modelId="{D330EEBA-6A11-4CD4-9A8D-5A53021A6F70}" type="presOf" srcId="{D358ECD2-DE51-4B6D-B1BB-E9D0481F3E74}" destId="{0346012C-4F2F-4C3B-B4D1-6F6EE90B7B7C}" srcOrd="0" destOrd="0" presId="urn:microsoft.com/office/officeart/2005/8/layout/vList2"/>
    <dgm:cxn modelId="{50A8CA0F-1F0C-4548-A2E7-88C720897B73}" type="presParOf" srcId="{9D588E14-5365-465C-A6DB-34BD2EB80539}" destId="{81F65E02-EF14-4107-80C0-B5AD36614FA0}" srcOrd="0" destOrd="0" presId="urn:microsoft.com/office/officeart/2005/8/layout/vList2"/>
    <dgm:cxn modelId="{8B57AFA1-8E10-4B3B-8653-D8E2C24D4748}" type="presParOf" srcId="{9D588E14-5365-465C-A6DB-34BD2EB80539}" destId="{112891D1-F673-4222-AC08-E652EFB20EDC}" srcOrd="1" destOrd="0" presId="urn:microsoft.com/office/officeart/2005/8/layout/vList2"/>
    <dgm:cxn modelId="{ED2B20A5-DF29-4767-9A64-49F4A2603665}" type="presParOf" srcId="{9D588E14-5365-465C-A6DB-34BD2EB80539}" destId="{80BBBF57-F81C-4875-B59E-E64CE4737735}" srcOrd="2" destOrd="0" presId="urn:microsoft.com/office/officeart/2005/8/layout/vList2"/>
    <dgm:cxn modelId="{1745BF13-2F48-4695-A8CF-32B7A79E09C5}" type="presParOf" srcId="{9D588E14-5365-465C-A6DB-34BD2EB80539}" destId="{7CF51DF4-CA87-4AA8-AC04-C6FE38B50DB4}" srcOrd="3" destOrd="0" presId="urn:microsoft.com/office/officeart/2005/8/layout/vList2"/>
    <dgm:cxn modelId="{5176F1FC-CD25-4D21-B329-94694867911A}" type="presParOf" srcId="{9D588E14-5365-465C-A6DB-34BD2EB80539}" destId="{A10F03F8-AE8C-446F-B93E-9C579D7685D4}" srcOrd="4" destOrd="0" presId="urn:microsoft.com/office/officeart/2005/8/layout/vList2"/>
    <dgm:cxn modelId="{8BC32971-BAF2-4381-B909-C3956D1C4C30}" type="presParOf" srcId="{9D588E14-5365-465C-A6DB-34BD2EB80539}" destId="{706B8613-D8AD-4C67-9058-3B11CE3DE9ED}" srcOrd="5" destOrd="0" presId="urn:microsoft.com/office/officeart/2005/8/layout/vList2"/>
    <dgm:cxn modelId="{980116D2-F8B2-46A2-AD1B-55368E443860}" type="presParOf" srcId="{9D588E14-5365-465C-A6DB-34BD2EB80539}" destId="{562CC63D-6CF8-46D0-93CE-1754BF15072F}" srcOrd="6" destOrd="0" presId="urn:microsoft.com/office/officeart/2005/8/layout/vList2"/>
    <dgm:cxn modelId="{6A572707-64F4-44E7-8248-E8881B547FB1}" type="presParOf" srcId="{9D588E14-5365-465C-A6DB-34BD2EB80539}" destId="{79295FE6-2FCA-4E15-8142-C6D7E983159E}" srcOrd="7" destOrd="0" presId="urn:microsoft.com/office/officeart/2005/8/layout/vList2"/>
    <dgm:cxn modelId="{D1206970-62ED-4697-8466-E1E62EF6605B}" type="presParOf" srcId="{9D588E14-5365-465C-A6DB-34BD2EB80539}" destId="{0346012C-4F2F-4C3B-B4D1-6F6EE90B7B7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95B9C6-C1A8-4E48-A71B-F0E428FFEA1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BEF18F4-5ACC-4D47-847D-5022C173CA0E}">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Accessibility</a:t>
          </a:r>
          <a:r>
            <a:rPr lang="en-US" sz="3200" kern="1200" dirty="0">
              <a:effectLst>
                <a:outerShdw blurRad="38100" dist="38100" dir="2700000" algn="tl">
                  <a:srgbClr val="000000">
                    <a:alpha val="43137"/>
                  </a:srgbClr>
                </a:outerShdw>
              </a:effectLst>
            </a:rPr>
            <a:t> </a:t>
          </a:r>
          <a:r>
            <a:rPr lang="en-US" sz="2200" kern="1200" dirty="0">
              <a:effectLst>
                <a:outerShdw blurRad="38100" dist="38100" dir="2700000" algn="tl">
                  <a:srgbClr val="000000">
                    <a:alpha val="43137"/>
                  </a:srgbClr>
                </a:outerShdw>
              </a:effectLst>
            </a:rPr>
            <a:t>and treatment</a:t>
          </a:r>
          <a:r>
            <a:rPr lang="en-US" sz="3200" kern="1200" dirty="0">
              <a:effectLst>
                <a:outerShdw blurRad="38100" dist="38100" dir="2700000" algn="tl">
                  <a:srgbClr val="000000">
                    <a:alpha val="43137"/>
                  </a:srgbClr>
                </a:outerShdw>
              </a:effectLst>
            </a:rPr>
            <a:t> </a:t>
          </a:r>
        </a:p>
      </dgm:t>
    </dgm:pt>
    <dgm:pt modelId="{CED3DA72-A093-468A-96E8-66F58F0AB644}" type="parTrans" cxnId="{37B4B2A9-0FCF-4893-8FD0-DE39D750F610}">
      <dgm:prSet/>
      <dgm:spPr/>
      <dgm:t>
        <a:bodyPr/>
        <a:lstStyle/>
        <a:p>
          <a:endParaRPr lang="en-US"/>
        </a:p>
      </dgm:t>
    </dgm:pt>
    <dgm:pt modelId="{C00B0AC8-3159-4F46-997E-ABA35CA1E166}" type="sibTrans" cxnId="{37B4B2A9-0FCF-4893-8FD0-DE39D750F610}">
      <dgm:prSet/>
      <dgm:spPr/>
      <dgm:t>
        <a:bodyPr/>
        <a:lstStyle/>
        <a:p>
          <a:endParaRPr lang="en-US"/>
        </a:p>
      </dgm:t>
    </dgm:pt>
    <dgm:pt modelId="{831B5BF0-5F35-4A84-881A-8050D354C4FF}">
      <dgm:prSet custT="1"/>
      <dgm:spPr>
        <a:solidFill>
          <a:srgbClr val="2C7C9F">
            <a:hueOff val="0"/>
            <a:satOff val="0"/>
            <a:lumOff val="0"/>
            <a:alphaOff val="0"/>
          </a:srgbClr>
        </a:solidFill>
        <a:ln w="25400" cap="flat" cmpd="dbl"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56464" tIns="156464" rIns="156464" bIns="156464" numCol="1" spcCol="1270" anchor="ctr" anchorCtr="0"/>
        <a:lstStyle/>
        <a:p>
          <a:pPr marL="0" lvl="0" indent="0" algn="ctr" defTabSz="977900">
            <a:lnSpc>
              <a:spcPct val="90000"/>
            </a:lnSpc>
            <a:spcBef>
              <a:spcPct val="0"/>
            </a:spcBef>
            <a:spcAft>
              <a:spcPct val="35000"/>
            </a:spcAft>
            <a:buNone/>
          </a:pPr>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CLAS Standard </a:t>
          </a:r>
        </a:p>
      </dgm:t>
    </dgm:pt>
    <dgm:pt modelId="{8D899D9B-AD08-4572-B15E-9E2D7E5A96F5}" type="parTrans" cxnId="{3BF1B8F4-EF3B-46C9-9776-AA9C64A7E3A5}">
      <dgm:prSet/>
      <dgm:spPr/>
      <dgm:t>
        <a:bodyPr/>
        <a:lstStyle/>
        <a:p>
          <a:endParaRPr lang="en-US"/>
        </a:p>
      </dgm:t>
    </dgm:pt>
    <dgm:pt modelId="{A2C361FD-E330-449E-A7F2-FE9526260C84}" type="sibTrans" cxnId="{3BF1B8F4-EF3B-46C9-9776-AA9C64A7E3A5}">
      <dgm:prSet/>
      <dgm:spPr/>
      <dgm:t>
        <a:bodyPr/>
        <a:lstStyle/>
        <a:p>
          <a:endParaRPr lang="en-US"/>
        </a:p>
      </dgm:t>
    </dgm:pt>
    <dgm:pt modelId="{8E72AF7A-EF93-4961-B057-3EEC94A485C8}">
      <dgm:prSet custT="1"/>
      <dgm:spPr>
        <a:solidFill>
          <a:srgbClr val="2C7C9F">
            <a:hueOff val="0"/>
            <a:satOff val="0"/>
            <a:lumOff val="0"/>
            <a:alphaOff val="0"/>
          </a:srgbClr>
        </a:solidFill>
        <a:ln w="25400" cap="flat" cmpd="dbl"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56464" tIns="156464" rIns="156464" bIns="156464" numCol="1" spcCol="1270" anchor="ctr" anchorCtr="0"/>
        <a:lstStyle/>
        <a:p>
          <a:pPr marL="0" lvl="0" indent="0" algn="ctr" defTabSz="977900">
            <a:lnSpc>
              <a:spcPct val="90000"/>
            </a:lnSpc>
            <a:spcBef>
              <a:spcPct val="0"/>
            </a:spcBef>
            <a:spcAft>
              <a:spcPct val="35000"/>
            </a:spcAft>
            <a:buNone/>
          </a:pPr>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Walk-through</a:t>
          </a:r>
        </a:p>
      </dgm:t>
    </dgm:pt>
    <dgm:pt modelId="{94CAFA9A-81D7-4E02-9A76-26A9B01D92B6}" type="parTrans" cxnId="{0DA6847D-CE47-4BC3-8548-A4F1C764939A}">
      <dgm:prSet/>
      <dgm:spPr/>
      <dgm:t>
        <a:bodyPr/>
        <a:lstStyle/>
        <a:p>
          <a:endParaRPr lang="en-US"/>
        </a:p>
      </dgm:t>
    </dgm:pt>
    <dgm:pt modelId="{EDF790B6-9DCD-47F6-AD69-569EF42B7F5D}" type="sibTrans" cxnId="{0DA6847D-CE47-4BC3-8548-A4F1C764939A}">
      <dgm:prSet/>
      <dgm:spPr/>
      <dgm:t>
        <a:bodyPr/>
        <a:lstStyle/>
        <a:p>
          <a:endParaRPr lang="en-US"/>
        </a:p>
      </dgm:t>
    </dgm:pt>
    <dgm:pt modelId="{D5A378C3-CF39-4913-8384-3940C7E1FDA6}">
      <dgm:prSet custT="1"/>
      <dgm:spPr>
        <a:solidFill>
          <a:srgbClr val="2C7C9F">
            <a:hueOff val="0"/>
            <a:satOff val="0"/>
            <a:lumOff val="0"/>
            <a:alphaOff val="0"/>
          </a:srgbClr>
        </a:solidFill>
        <a:ln w="25400" cap="flat" cmpd="dbl"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56464" tIns="156464" rIns="156464" bIns="156464" numCol="1" spcCol="1270" anchor="ctr" anchorCtr="0"/>
        <a:lstStyle/>
        <a:p>
          <a:pPr marL="0" lvl="0" indent="0" algn="ctr" defTabSz="977900">
            <a:lnSpc>
              <a:spcPct val="90000"/>
            </a:lnSpc>
            <a:spcBef>
              <a:spcPct val="0"/>
            </a:spcBef>
            <a:spcAft>
              <a:spcPct val="35000"/>
            </a:spcAft>
            <a:buNone/>
          </a:pPr>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Project Aim </a:t>
          </a:r>
        </a:p>
      </dgm:t>
    </dgm:pt>
    <dgm:pt modelId="{4B5FC866-7A5B-4DF7-9C9F-7CEB0557880A}" type="parTrans" cxnId="{F15A3C75-1947-4E16-B7B1-1FA61FC90659}">
      <dgm:prSet/>
      <dgm:spPr/>
      <dgm:t>
        <a:bodyPr/>
        <a:lstStyle/>
        <a:p>
          <a:endParaRPr lang="en-US"/>
        </a:p>
      </dgm:t>
    </dgm:pt>
    <dgm:pt modelId="{4E05C6DD-ADD3-4A36-B7A4-607D08F17EB0}" type="sibTrans" cxnId="{F15A3C75-1947-4E16-B7B1-1FA61FC90659}">
      <dgm:prSet/>
      <dgm:spPr/>
      <dgm:t>
        <a:bodyPr/>
        <a:lstStyle/>
        <a:p>
          <a:endParaRPr lang="en-US"/>
        </a:p>
      </dgm:t>
    </dgm:pt>
    <dgm:pt modelId="{41DFB5F0-7B20-48D2-A145-05F8B54ED002}">
      <dgm:prSet custT="1"/>
      <dgm:spPr>
        <a:solidFill>
          <a:srgbClr val="2C7C9F">
            <a:hueOff val="0"/>
            <a:satOff val="0"/>
            <a:lumOff val="0"/>
            <a:alphaOff val="0"/>
          </a:srgbClr>
        </a:solidFill>
        <a:ln w="25400" cap="flat" cmpd="dbl"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56464" tIns="156464" rIns="156464" bIns="156464" numCol="1" spcCol="1270" anchor="ctr" anchorCtr="0"/>
        <a:lstStyle/>
        <a:p>
          <a:pPr marL="0" lvl="0" indent="0" algn="ctr" defTabSz="977900">
            <a:lnSpc>
              <a:spcPct val="90000"/>
            </a:lnSpc>
            <a:spcBef>
              <a:spcPct val="0"/>
            </a:spcBef>
            <a:spcAft>
              <a:spcPct val="35000"/>
            </a:spcAft>
            <a:buNone/>
          </a:pPr>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PDSA (Plan‐Do‐Study‐Act) </a:t>
          </a:r>
        </a:p>
      </dgm:t>
    </dgm:pt>
    <dgm:pt modelId="{243E2587-6821-433F-9A41-4F41EAD2AFC8}" type="parTrans" cxnId="{02272ABC-3A50-49AD-B1B5-E2EAE1909079}">
      <dgm:prSet/>
      <dgm:spPr/>
      <dgm:t>
        <a:bodyPr/>
        <a:lstStyle/>
        <a:p>
          <a:endParaRPr lang="en-US"/>
        </a:p>
      </dgm:t>
    </dgm:pt>
    <dgm:pt modelId="{8E34C62B-C37C-42EB-AB66-F3A7D166204C}" type="sibTrans" cxnId="{02272ABC-3A50-49AD-B1B5-E2EAE1909079}">
      <dgm:prSet/>
      <dgm:spPr/>
      <dgm:t>
        <a:bodyPr/>
        <a:lstStyle/>
        <a:p>
          <a:endParaRPr lang="en-US"/>
        </a:p>
      </dgm:t>
    </dgm:pt>
    <dgm:pt modelId="{14C9515A-419A-4642-8940-BB36B0C599A0}">
      <dgm:prSet custT="1"/>
      <dgm:spPr>
        <a:solidFill>
          <a:srgbClr val="2C7C9F">
            <a:hueOff val="0"/>
            <a:satOff val="0"/>
            <a:lumOff val="0"/>
            <a:alphaOff val="0"/>
          </a:srgbClr>
        </a:solidFill>
        <a:ln w="25400" cap="flat" cmpd="dbl"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spcFirstLastPara="0" vert="horz" wrap="square" lIns="156464" tIns="156464" rIns="156464" bIns="156464" numCol="1" spcCol="1270" anchor="ctr" anchorCtr="0"/>
        <a:lstStyle/>
        <a:p>
          <a:pPr marL="0" lvl="0" indent="0" algn="ctr" defTabSz="977900">
            <a:lnSpc>
              <a:spcPct val="90000"/>
            </a:lnSpc>
            <a:spcBef>
              <a:spcPct val="0"/>
            </a:spcBef>
            <a:spcAft>
              <a:spcPct val="35000"/>
            </a:spcAft>
            <a:buNone/>
          </a:pPr>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Sustain</a:t>
          </a:r>
        </a:p>
      </dgm:t>
    </dgm:pt>
    <dgm:pt modelId="{767A3319-4721-4F6D-9806-BD20207D0518}" type="parTrans" cxnId="{D7CE7101-E74D-4DEF-B8DB-B1C86180251C}">
      <dgm:prSet/>
      <dgm:spPr/>
      <dgm:t>
        <a:bodyPr/>
        <a:lstStyle/>
        <a:p>
          <a:endParaRPr lang="en-US"/>
        </a:p>
      </dgm:t>
    </dgm:pt>
    <dgm:pt modelId="{9D2ACEED-3054-4E5B-8991-741B7ED206F3}" type="sibTrans" cxnId="{D7CE7101-E74D-4DEF-B8DB-B1C86180251C}">
      <dgm:prSet/>
      <dgm:spPr/>
      <dgm:t>
        <a:bodyPr/>
        <a:lstStyle/>
        <a:p>
          <a:endParaRPr lang="en-US"/>
        </a:p>
      </dgm:t>
    </dgm:pt>
    <dgm:pt modelId="{6FF7F034-AC35-46C8-816D-9F5632551CD9}" type="pres">
      <dgm:prSet presAssocID="{2195B9C6-C1A8-4E48-A71B-F0E428FFEA18}" presName="Name0" presStyleCnt="0">
        <dgm:presLayoutVars>
          <dgm:dir/>
          <dgm:resizeHandles val="exact"/>
        </dgm:presLayoutVars>
      </dgm:prSet>
      <dgm:spPr/>
    </dgm:pt>
    <dgm:pt modelId="{12D67295-15C7-40B5-B9A3-F58ADCCE715D}" type="pres">
      <dgm:prSet presAssocID="{6BEF18F4-5ACC-4D47-847D-5022C173CA0E}" presName="node" presStyleLbl="node1" presStyleIdx="0" presStyleCnt="6">
        <dgm:presLayoutVars>
          <dgm:bulletEnabled val="1"/>
        </dgm:presLayoutVars>
      </dgm:prSet>
      <dgm:spPr/>
    </dgm:pt>
    <dgm:pt modelId="{B9043153-A241-4365-A10C-A5FB16D0FB8C}" type="pres">
      <dgm:prSet presAssocID="{C00B0AC8-3159-4F46-997E-ABA35CA1E166}" presName="sibTrans" presStyleLbl="sibTrans1D1" presStyleIdx="0" presStyleCnt="5"/>
      <dgm:spPr/>
    </dgm:pt>
    <dgm:pt modelId="{0A97F523-1F34-4B47-83F2-51CE1CA5CC6D}" type="pres">
      <dgm:prSet presAssocID="{C00B0AC8-3159-4F46-997E-ABA35CA1E166}" presName="connectorText" presStyleLbl="sibTrans1D1" presStyleIdx="0" presStyleCnt="5"/>
      <dgm:spPr/>
    </dgm:pt>
    <dgm:pt modelId="{80011415-35D4-4C58-A431-D8630853CBE1}" type="pres">
      <dgm:prSet presAssocID="{831B5BF0-5F35-4A84-881A-8050D354C4FF}" presName="node" presStyleLbl="node1" presStyleIdx="1" presStyleCnt="6">
        <dgm:presLayoutVars>
          <dgm:bulletEnabled val="1"/>
        </dgm:presLayoutVars>
      </dgm:prSet>
      <dgm:spPr>
        <a:xfrm>
          <a:off x="3843118" y="390"/>
          <a:ext cx="3036797" cy="1822078"/>
        </a:xfrm>
        <a:prstGeom prst="rect">
          <a:avLst/>
        </a:prstGeom>
      </dgm:spPr>
    </dgm:pt>
    <dgm:pt modelId="{8DFA6F48-DCC9-45EB-9334-FABB9EC856FB}" type="pres">
      <dgm:prSet presAssocID="{A2C361FD-E330-449E-A7F2-FE9526260C84}" presName="sibTrans" presStyleLbl="sibTrans1D1" presStyleIdx="1" presStyleCnt="5"/>
      <dgm:spPr/>
    </dgm:pt>
    <dgm:pt modelId="{71E5BE35-F3E2-48EC-AAF6-F9648ABAAEBD}" type="pres">
      <dgm:prSet presAssocID="{A2C361FD-E330-449E-A7F2-FE9526260C84}" presName="connectorText" presStyleLbl="sibTrans1D1" presStyleIdx="1" presStyleCnt="5"/>
      <dgm:spPr/>
    </dgm:pt>
    <dgm:pt modelId="{7559B3C1-1D68-4B2E-ABB5-FE24B30179B5}" type="pres">
      <dgm:prSet presAssocID="{8E72AF7A-EF93-4961-B057-3EEC94A485C8}" presName="node" presStyleLbl="node1" presStyleIdx="2" presStyleCnt="6">
        <dgm:presLayoutVars>
          <dgm:bulletEnabled val="1"/>
        </dgm:presLayoutVars>
      </dgm:prSet>
      <dgm:spPr>
        <a:xfrm>
          <a:off x="7578379" y="390"/>
          <a:ext cx="3036797" cy="1822078"/>
        </a:xfrm>
        <a:prstGeom prst="rect">
          <a:avLst/>
        </a:prstGeom>
      </dgm:spPr>
    </dgm:pt>
    <dgm:pt modelId="{89EB99E2-5E87-4641-9258-DF6E21DBCC0E}" type="pres">
      <dgm:prSet presAssocID="{EDF790B6-9DCD-47F6-AD69-569EF42B7F5D}" presName="sibTrans" presStyleLbl="sibTrans1D1" presStyleIdx="2" presStyleCnt="5"/>
      <dgm:spPr/>
    </dgm:pt>
    <dgm:pt modelId="{84D2E962-9BFC-4491-B3B5-9D1B78B251ED}" type="pres">
      <dgm:prSet presAssocID="{EDF790B6-9DCD-47F6-AD69-569EF42B7F5D}" presName="connectorText" presStyleLbl="sibTrans1D1" presStyleIdx="2" presStyleCnt="5"/>
      <dgm:spPr/>
    </dgm:pt>
    <dgm:pt modelId="{209E1706-0DE0-484B-9640-5A9B91A4B87B}" type="pres">
      <dgm:prSet presAssocID="{D5A378C3-CF39-4913-8384-3940C7E1FDA6}" presName="node" presStyleLbl="node1" presStyleIdx="3" presStyleCnt="6">
        <dgm:presLayoutVars>
          <dgm:bulletEnabled val="1"/>
        </dgm:presLayoutVars>
      </dgm:prSet>
      <dgm:spPr>
        <a:xfrm>
          <a:off x="107858" y="2520931"/>
          <a:ext cx="3036797" cy="1822078"/>
        </a:xfrm>
        <a:prstGeom prst="rect">
          <a:avLst/>
        </a:prstGeom>
      </dgm:spPr>
    </dgm:pt>
    <dgm:pt modelId="{5A410C6D-0152-4452-8619-2E241134EC9D}" type="pres">
      <dgm:prSet presAssocID="{4E05C6DD-ADD3-4A36-B7A4-607D08F17EB0}" presName="sibTrans" presStyleLbl="sibTrans1D1" presStyleIdx="3" presStyleCnt="5"/>
      <dgm:spPr/>
    </dgm:pt>
    <dgm:pt modelId="{3EA1D386-F352-45AA-A89C-467DAE6E6FC8}" type="pres">
      <dgm:prSet presAssocID="{4E05C6DD-ADD3-4A36-B7A4-607D08F17EB0}" presName="connectorText" presStyleLbl="sibTrans1D1" presStyleIdx="3" presStyleCnt="5"/>
      <dgm:spPr/>
    </dgm:pt>
    <dgm:pt modelId="{C6AE2263-BC67-48D4-95DB-38DBCFF0A129}" type="pres">
      <dgm:prSet presAssocID="{41DFB5F0-7B20-48D2-A145-05F8B54ED002}" presName="node" presStyleLbl="node1" presStyleIdx="4" presStyleCnt="6">
        <dgm:presLayoutVars>
          <dgm:bulletEnabled val="1"/>
        </dgm:presLayoutVars>
      </dgm:prSet>
      <dgm:spPr>
        <a:xfrm>
          <a:off x="3843118" y="2520931"/>
          <a:ext cx="3036797" cy="1822078"/>
        </a:xfrm>
        <a:prstGeom prst="rect">
          <a:avLst/>
        </a:prstGeom>
      </dgm:spPr>
    </dgm:pt>
    <dgm:pt modelId="{48212DD7-0149-4207-8544-C45769A30EAC}" type="pres">
      <dgm:prSet presAssocID="{8E34C62B-C37C-42EB-AB66-F3A7D166204C}" presName="sibTrans" presStyleLbl="sibTrans1D1" presStyleIdx="4" presStyleCnt="5"/>
      <dgm:spPr/>
    </dgm:pt>
    <dgm:pt modelId="{0CD37D5A-5AF6-4D3F-A73B-30B18F75D3F3}" type="pres">
      <dgm:prSet presAssocID="{8E34C62B-C37C-42EB-AB66-F3A7D166204C}" presName="connectorText" presStyleLbl="sibTrans1D1" presStyleIdx="4" presStyleCnt="5"/>
      <dgm:spPr/>
    </dgm:pt>
    <dgm:pt modelId="{A5E98AA5-EFC0-4E74-8EC0-52E03BC0822D}" type="pres">
      <dgm:prSet presAssocID="{14C9515A-419A-4642-8940-BB36B0C599A0}" presName="node" presStyleLbl="node1" presStyleIdx="5" presStyleCnt="6">
        <dgm:presLayoutVars>
          <dgm:bulletEnabled val="1"/>
        </dgm:presLayoutVars>
      </dgm:prSet>
      <dgm:spPr>
        <a:xfrm>
          <a:off x="7578379" y="2520931"/>
          <a:ext cx="3036797" cy="1822078"/>
        </a:xfrm>
        <a:prstGeom prst="rect">
          <a:avLst/>
        </a:prstGeom>
      </dgm:spPr>
    </dgm:pt>
  </dgm:ptLst>
  <dgm:cxnLst>
    <dgm:cxn modelId="{D7CE7101-E74D-4DEF-B8DB-B1C86180251C}" srcId="{2195B9C6-C1A8-4E48-A71B-F0E428FFEA18}" destId="{14C9515A-419A-4642-8940-BB36B0C599A0}" srcOrd="5" destOrd="0" parTransId="{767A3319-4721-4F6D-9806-BD20207D0518}" sibTransId="{9D2ACEED-3054-4E5B-8991-741B7ED206F3}"/>
    <dgm:cxn modelId="{585D6C18-2D18-419D-918E-A56B55229A90}" type="presOf" srcId="{4E05C6DD-ADD3-4A36-B7A4-607D08F17EB0}" destId="{3EA1D386-F352-45AA-A89C-467DAE6E6FC8}" srcOrd="1" destOrd="0" presId="urn:microsoft.com/office/officeart/2005/8/layout/bProcess3"/>
    <dgm:cxn modelId="{35F0E927-4F56-4337-A2DB-1F992C14CD09}" type="presOf" srcId="{EDF790B6-9DCD-47F6-AD69-569EF42B7F5D}" destId="{84D2E962-9BFC-4491-B3B5-9D1B78B251ED}" srcOrd="1" destOrd="0" presId="urn:microsoft.com/office/officeart/2005/8/layout/bProcess3"/>
    <dgm:cxn modelId="{F3C22841-47AC-4288-9D60-19350D410051}" type="presOf" srcId="{8E34C62B-C37C-42EB-AB66-F3A7D166204C}" destId="{48212DD7-0149-4207-8544-C45769A30EAC}" srcOrd="0" destOrd="0" presId="urn:microsoft.com/office/officeart/2005/8/layout/bProcess3"/>
    <dgm:cxn modelId="{A4FFAC4A-61D4-479B-82FB-7FEC62958F28}" type="presOf" srcId="{831B5BF0-5F35-4A84-881A-8050D354C4FF}" destId="{80011415-35D4-4C58-A431-D8630853CBE1}" srcOrd="0" destOrd="0" presId="urn:microsoft.com/office/officeart/2005/8/layout/bProcess3"/>
    <dgm:cxn modelId="{1AEFAE4A-0668-458E-BE4E-0A99F2E8E8A8}" type="presOf" srcId="{14C9515A-419A-4642-8940-BB36B0C599A0}" destId="{A5E98AA5-EFC0-4E74-8EC0-52E03BC0822D}" srcOrd="0" destOrd="0" presId="urn:microsoft.com/office/officeart/2005/8/layout/bProcess3"/>
    <dgm:cxn modelId="{82A3B74D-1948-461A-8218-FDF8A923BA7E}" type="presOf" srcId="{C00B0AC8-3159-4F46-997E-ABA35CA1E166}" destId="{0A97F523-1F34-4B47-83F2-51CE1CA5CC6D}" srcOrd="1" destOrd="0" presId="urn:microsoft.com/office/officeart/2005/8/layout/bProcess3"/>
    <dgm:cxn modelId="{F15A3C75-1947-4E16-B7B1-1FA61FC90659}" srcId="{2195B9C6-C1A8-4E48-A71B-F0E428FFEA18}" destId="{D5A378C3-CF39-4913-8384-3940C7E1FDA6}" srcOrd="3" destOrd="0" parTransId="{4B5FC866-7A5B-4DF7-9C9F-7CEB0557880A}" sibTransId="{4E05C6DD-ADD3-4A36-B7A4-607D08F17EB0}"/>
    <dgm:cxn modelId="{0DA6847D-CE47-4BC3-8548-A4F1C764939A}" srcId="{2195B9C6-C1A8-4E48-A71B-F0E428FFEA18}" destId="{8E72AF7A-EF93-4961-B057-3EEC94A485C8}" srcOrd="2" destOrd="0" parTransId="{94CAFA9A-81D7-4E02-9A76-26A9B01D92B6}" sibTransId="{EDF790B6-9DCD-47F6-AD69-569EF42B7F5D}"/>
    <dgm:cxn modelId="{D2B01D7F-CA21-4A5F-AD48-15A62A59904B}" type="presOf" srcId="{8E34C62B-C37C-42EB-AB66-F3A7D166204C}" destId="{0CD37D5A-5AF6-4D3F-A73B-30B18F75D3F3}" srcOrd="1" destOrd="0" presId="urn:microsoft.com/office/officeart/2005/8/layout/bProcess3"/>
    <dgm:cxn modelId="{164E5E8F-AB42-4CBF-B01D-E418ACE6B6C5}" type="presOf" srcId="{EDF790B6-9DCD-47F6-AD69-569EF42B7F5D}" destId="{89EB99E2-5E87-4641-9258-DF6E21DBCC0E}" srcOrd="0" destOrd="0" presId="urn:microsoft.com/office/officeart/2005/8/layout/bProcess3"/>
    <dgm:cxn modelId="{A8561695-F937-47D8-BC2E-AD72F4694998}" type="presOf" srcId="{2195B9C6-C1A8-4E48-A71B-F0E428FFEA18}" destId="{6FF7F034-AC35-46C8-816D-9F5632551CD9}" srcOrd="0" destOrd="0" presId="urn:microsoft.com/office/officeart/2005/8/layout/bProcess3"/>
    <dgm:cxn modelId="{4A945796-75A6-4010-93F4-E1E969C3A5E1}" type="presOf" srcId="{6BEF18F4-5ACC-4D47-847D-5022C173CA0E}" destId="{12D67295-15C7-40B5-B9A3-F58ADCCE715D}" srcOrd="0" destOrd="0" presId="urn:microsoft.com/office/officeart/2005/8/layout/bProcess3"/>
    <dgm:cxn modelId="{0C033B9D-5F40-45B5-88C8-5D40EC8A4DED}" type="presOf" srcId="{8E72AF7A-EF93-4961-B057-3EEC94A485C8}" destId="{7559B3C1-1D68-4B2E-ABB5-FE24B30179B5}" srcOrd="0" destOrd="0" presId="urn:microsoft.com/office/officeart/2005/8/layout/bProcess3"/>
    <dgm:cxn modelId="{37B4B2A9-0FCF-4893-8FD0-DE39D750F610}" srcId="{2195B9C6-C1A8-4E48-A71B-F0E428FFEA18}" destId="{6BEF18F4-5ACC-4D47-847D-5022C173CA0E}" srcOrd="0" destOrd="0" parTransId="{CED3DA72-A093-468A-96E8-66F58F0AB644}" sibTransId="{C00B0AC8-3159-4F46-997E-ABA35CA1E166}"/>
    <dgm:cxn modelId="{02272ABC-3A50-49AD-B1B5-E2EAE1909079}" srcId="{2195B9C6-C1A8-4E48-A71B-F0E428FFEA18}" destId="{41DFB5F0-7B20-48D2-A145-05F8B54ED002}" srcOrd="4" destOrd="0" parTransId="{243E2587-6821-433F-9A41-4F41EAD2AFC8}" sibTransId="{8E34C62B-C37C-42EB-AB66-F3A7D166204C}"/>
    <dgm:cxn modelId="{583DBBBD-171C-458B-AE54-7C9E5F9B618E}" type="presOf" srcId="{41DFB5F0-7B20-48D2-A145-05F8B54ED002}" destId="{C6AE2263-BC67-48D4-95DB-38DBCFF0A129}" srcOrd="0" destOrd="0" presId="urn:microsoft.com/office/officeart/2005/8/layout/bProcess3"/>
    <dgm:cxn modelId="{ABDC9DD2-B7B4-4F3E-9BE6-7E71A60F3CA5}" type="presOf" srcId="{A2C361FD-E330-449E-A7F2-FE9526260C84}" destId="{71E5BE35-F3E2-48EC-AAF6-F9648ABAAEBD}" srcOrd="1" destOrd="0" presId="urn:microsoft.com/office/officeart/2005/8/layout/bProcess3"/>
    <dgm:cxn modelId="{2066D5D2-C84C-4CFF-8898-D10693BE9FE5}" type="presOf" srcId="{A2C361FD-E330-449E-A7F2-FE9526260C84}" destId="{8DFA6F48-DCC9-45EB-9334-FABB9EC856FB}" srcOrd="0" destOrd="0" presId="urn:microsoft.com/office/officeart/2005/8/layout/bProcess3"/>
    <dgm:cxn modelId="{3BF1B8F4-EF3B-46C9-9776-AA9C64A7E3A5}" srcId="{2195B9C6-C1A8-4E48-A71B-F0E428FFEA18}" destId="{831B5BF0-5F35-4A84-881A-8050D354C4FF}" srcOrd="1" destOrd="0" parTransId="{8D899D9B-AD08-4572-B15E-9E2D7E5A96F5}" sibTransId="{A2C361FD-E330-449E-A7F2-FE9526260C84}"/>
    <dgm:cxn modelId="{4DE5A0F7-8C79-42DD-800D-F53767636ED6}" type="presOf" srcId="{D5A378C3-CF39-4913-8384-3940C7E1FDA6}" destId="{209E1706-0DE0-484B-9640-5A9B91A4B87B}" srcOrd="0" destOrd="0" presId="urn:microsoft.com/office/officeart/2005/8/layout/bProcess3"/>
    <dgm:cxn modelId="{2E1B85F8-AA43-4122-A37C-391065287D01}" type="presOf" srcId="{C00B0AC8-3159-4F46-997E-ABA35CA1E166}" destId="{B9043153-A241-4365-A10C-A5FB16D0FB8C}" srcOrd="0" destOrd="0" presId="urn:microsoft.com/office/officeart/2005/8/layout/bProcess3"/>
    <dgm:cxn modelId="{B28A28FD-BAA5-4CA9-B9E4-4C0DEAB8445D}" type="presOf" srcId="{4E05C6DD-ADD3-4A36-B7A4-607D08F17EB0}" destId="{5A410C6D-0152-4452-8619-2E241134EC9D}" srcOrd="0" destOrd="0" presId="urn:microsoft.com/office/officeart/2005/8/layout/bProcess3"/>
    <dgm:cxn modelId="{1C5E1F15-D391-413F-960D-050337A83EDF}" type="presParOf" srcId="{6FF7F034-AC35-46C8-816D-9F5632551CD9}" destId="{12D67295-15C7-40B5-B9A3-F58ADCCE715D}" srcOrd="0" destOrd="0" presId="urn:microsoft.com/office/officeart/2005/8/layout/bProcess3"/>
    <dgm:cxn modelId="{7C930A34-6511-4791-9C6B-399E0169413A}" type="presParOf" srcId="{6FF7F034-AC35-46C8-816D-9F5632551CD9}" destId="{B9043153-A241-4365-A10C-A5FB16D0FB8C}" srcOrd="1" destOrd="0" presId="urn:microsoft.com/office/officeart/2005/8/layout/bProcess3"/>
    <dgm:cxn modelId="{A55227E2-0D9E-4874-BAD8-6F83DC64D4E8}" type="presParOf" srcId="{B9043153-A241-4365-A10C-A5FB16D0FB8C}" destId="{0A97F523-1F34-4B47-83F2-51CE1CA5CC6D}" srcOrd="0" destOrd="0" presId="urn:microsoft.com/office/officeart/2005/8/layout/bProcess3"/>
    <dgm:cxn modelId="{F1CC4421-9DF6-4758-9ECE-EA0F3DC96E44}" type="presParOf" srcId="{6FF7F034-AC35-46C8-816D-9F5632551CD9}" destId="{80011415-35D4-4C58-A431-D8630853CBE1}" srcOrd="2" destOrd="0" presId="urn:microsoft.com/office/officeart/2005/8/layout/bProcess3"/>
    <dgm:cxn modelId="{2C0902CD-18C8-4279-B16C-54663E78382B}" type="presParOf" srcId="{6FF7F034-AC35-46C8-816D-9F5632551CD9}" destId="{8DFA6F48-DCC9-45EB-9334-FABB9EC856FB}" srcOrd="3" destOrd="0" presId="urn:microsoft.com/office/officeart/2005/8/layout/bProcess3"/>
    <dgm:cxn modelId="{93F6C1F1-E3FE-41B4-91D9-E10BAD05742E}" type="presParOf" srcId="{8DFA6F48-DCC9-45EB-9334-FABB9EC856FB}" destId="{71E5BE35-F3E2-48EC-AAF6-F9648ABAAEBD}" srcOrd="0" destOrd="0" presId="urn:microsoft.com/office/officeart/2005/8/layout/bProcess3"/>
    <dgm:cxn modelId="{FB1E2556-0CEB-4D8E-81CD-0E7FB97FBE50}" type="presParOf" srcId="{6FF7F034-AC35-46C8-816D-9F5632551CD9}" destId="{7559B3C1-1D68-4B2E-ABB5-FE24B30179B5}" srcOrd="4" destOrd="0" presId="urn:microsoft.com/office/officeart/2005/8/layout/bProcess3"/>
    <dgm:cxn modelId="{2A29061B-B2E7-4276-AD1D-CFE96C0F6209}" type="presParOf" srcId="{6FF7F034-AC35-46C8-816D-9F5632551CD9}" destId="{89EB99E2-5E87-4641-9258-DF6E21DBCC0E}" srcOrd="5" destOrd="0" presId="urn:microsoft.com/office/officeart/2005/8/layout/bProcess3"/>
    <dgm:cxn modelId="{90041100-4E02-44DA-AC43-1F8C0F26227B}" type="presParOf" srcId="{89EB99E2-5E87-4641-9258-DF6E21DBCC0E}" destId="{84D2E962-9BFC-4491-B3B5-9D1B78B251ED}" srcOrd="0" destOrd="0" presId="urn:microsoft.com/office/officeart/2005/8/layout/bProcess3"/>
    <dgm:cxn modelId="{C9A5040F-396E-4BC4-A4D3-93C028544136}" type="presParOf" srcId="{6FF7F034-AC35-46C8-816D-9F5632551CD9}" destId="{209E1706-0DE0-484B-9640-5A9B91A4B87B}" srcOrd="6" destOrd="0" presId="urn:microsoft.com/office/officeart/2005/8/layout/bProcess3"/>
    <dgm:cxn modelId="{C4AFC590-14A9-43BA-9A2A-8A334A7DAAB6}" type="presParOf" srcId="{6FF7F034-AC35-46C8-816D-9F5632551CD9}" destId="{5A410C6D-0152-4452-8619-2E241134EC9D}" srcOrd="7" destOrd="0" presId="urn:microsoft.com/office/officeart/2005/8/layout/bProcess3"/>
    <dgm:cxn modelId="{094BC21D-E5DB-415F-9569-343EF1CDEE65}" type="presParOf" srcId="{5A410C6D-0152-4452-8619-2E241134EC9D}" destId="{3EA1D386-F352-45AA-A89C-467DAE6E6FC8}" srcOrd="0" destOrd="0" presId="urn:microsoft.com/office/officeart/2005/8/layout/bProcess3"/>
    <dgm:cxn modelId="{CFBC4B79-485F-4DF8-9717-56439359C8EA}" type="presParOf" srcId="{6FF7F034-AC35-46C8-816D-9F5632551CD9}" destId="{C6AE2263-BC67-48D4-95DB-38DBCFF0A129}" srcOrd="8" destOrd="0" presId="urn:microsoft.com/office/officeart/2005/8/layout/bProcess3"/>
    <dgm:cxn modelId="{8C473D2A-DEB7-4520-AA3E-B2550654F469}" type="presParOf" srcId="{6FF7F034-AC35-46C8-816D-9F5632551CD9}" destId="{48212DD7-0149-4207-8544-C45769A30EAC}" srcOrd="9" destOrd="0" presId="urn:microsoft.com/office/officeart/2005/8/layout/bProcess3"/>
    <dgm:cxn modelId="{9EA70EF5-F744-4B43-A5C6-066FBAFEE2E5}" type="presParOf" srcId="{48212DD7-0149-4207-8544-C45769A30EAC}" destId="{0CD37D5A-5AF6-4D3F-A73B-30B18F75D3F3}" srcOrd="0" destOrd="0" presId="urn:microsoft.com/office/officeart/2005/8/layout/bProcess3"/>
    <dgm:cxn modelId="{70C43B0A-D6E4-474C-8226-0CCDBDABB915}" type="presParOf" srcId="{6FF7F034-AC35-46C8-816D-9F5632551CD9}" destId="{A5E98AA5-EFC0-4E74-8EC0-52E03BC0822D}"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E4230D-A846-446E-8B11-CCF8B350CBC3}" type="doc">
      <dgm:prSet loTypeId="urn:microsoft.com/office/officeart/2005/8/layout/hProcess6" loCatId="process" qsTypeId="urn:microsoft.com/office/officeart/2005/8/quickstyle/simple2" qsCatId="simple" csTypeId="urn:microsoft.com/office/officeart/2005/8/colors/accent1_2" csCatId="accent1" phldr="1"/>
      <dgm:spPr/>
      <dgm:t>
        <a:bodyPr/>
        <a:lstStyle/>
        <a:p>
          <a:endParaRPr lang="en-US"/>
        </a:p>
      </dgm:t>
    </dgm:pt>
    <dgm:pt modelId="{78D14156-0819-491D-A8A7-EAF1AA3F6F44}">
      <dgm:prSet/>
      <dgm:spPr>
        <a:scene3d>
          <a:camera prst="orthographicFront"/>
          <a:lightRig rig="threePt" dir="t"/>
        </a:scene3d>
        <a:sp3d>
          <a:bevelT/>
        </a:sp3d>
      </dgm:spPr>
      <dgm:t>
        <a:bodyPr/>
        <a:lstStyle/>
        <a:p>
          <a:r>
            <a:rPr lang="en-US" b="1" dirty="0"/>
            <a:t>Step 1-Preparation</a:t>
          </a:r>
        </a:p>
      </dgm:t>
    </dgm:pt>
    <dgm:pt modelId="{2227A233-E29F-4089-A91F-B42DF84813A0}" type="parTrans" cxnId="{FF917B4E-2872-4C1F-A8BE-1A9F4A1849A6}">
      <dgm:prSet/>
      <dgm:spPr/>
      <dgm:t>
        <a:bodyPr/>
        <a:lstStyle/>
        <a:p>
          <a:endParaRPr lang="en-US"/>
        </a:p>
      </dgm:t>
    </dgm:pt>
    <dgm:pt modelId="{35EF1F8D-7497-4C53-8A8A-FEC3B50C57C7}" type="sibTrans" cxnId="{FF917B4E-2872-4C1F-A8BE-1A9F4A1849A6}">
      <dgm:prSet/>
      <dgm:spPr/>
      <dgm:t>
        <a:bodyPr/>
        <a:lstStyle/>
        <a:p>
          <a:endParaRPr lang="en-US"/>
        </a:p>
      </dgm:t>
    </dgm:pt>
    <dgm:pt modelId="{B8FEB56F-920B-4061-BADE-DBF8DD25573D}">
      <dgm:prSet/>
      <dgm:spPr>
        <a:scene3d>
          <a:camera prst="orthographicFront"/>
          <a:lightRig rig="threePt" dir="t"/>
        </a:scene3d>
        <a:sp3d>
          <a:bevelT/>
        </a:sp3d>
      </dgm:spPr>
      <dgm:t>
        <a:bodyPr/>
        <a:lstStyle/>
        <a:p>
          <a:r>
            <a:rPr lang="en-US" dirty="0"/>
            <a:t>Prior to using the Nominal Group Process </a:t>
          </a:r>
        </a:p>
      </dgm:t>
    </dgm:pt>
    <dgm:pt modelId="{26C37AA5-DD93-4B18-8AE4-BB0D8A9B5748}" type="parTrans" cxnId="{8BFFB048-5326-41B2-8518-B52A583BF9D4}">
      <dgm:prSet/>
      <dgm:spPr/>
      <dgm:t>
        <a:bodyPr/>
        <a:lstStyle/>
        <a:p>
          <a:endParaRPr lang="en-US"/>
        </a:p>
      </dgm:t>
    </dgm:pt>
    <dgm:pt modelId="{02138026-9092-4371-B64A-75EEA8DA66B7}" type="sibTrans" cxnId="{8BFFB048-5326-41B2-8518-B52A583BF9D4}">
      <dgm:prSet/>
      <dgm:spPr/>
      <dgm:t>
        <a:bodyPr/>
        <a:lstStyle/>
        <a:p>
          <a:endParaRPr lang="en-US"/>
        </a:p>
      </dgm:t>
    </dgm:pt>
    <dgm:pt modelId="{33C2AC8F-6C68-422A-9447-93DBD5A7D78E}">
      <dgm:prSet/>
      <dgm:spPr>
        <a:scene3d>
          <a:camera prst="orthographicFront"/>
          <a:lightRig rig="threePt" dir="t"/>
        </a:scene3d>
        <a:sp3d>
          <a:bevelT/>
        </a:sp3d>
      </dgm:spPr>
      <dgm:t>
        <a:bodyPr/>
        <a:lstStyle/>
        <a:p>
          <a:r>
            <a:rPr lang="en-US" dirty="0"/>
            <a:t>Welcome statement </a:t>
          </a:r>
        </a:p>
      </dgm:t>
    </dgm:pt>
    <dgm:pt modelId="{B10B9F30-5911-45E4-AD49-53A77862C92F}" type="parTrans" cxnId="{5557F722-29F4-4609-A435-5417E19A796E}">
      <dgm:prSet/>
      <dgm:spPr/>
      <dgm:t>
        <a:bodyPr/>
        <a:lstStyle/>
        <a:p>
          <a:endParaRPr lang="en-US"/>
        </a:p>
      </dgm:t>
    </dgm:pt>
    <dgm:pt modelId="{A2D164B3-654D-4ED7-833C-4DA155EE9DA3}" type="sibTrans" cxnId="{5557F722-29F4-4609-A435-5417E19A796E}">
      <dgm:prSet/>
      <dgm:spPr/>
      <dgm:t>
        <a:bodyPr/>
        <a:lstStyle/>
        <a:p>
          <a:endParaRPr lang="en-US"/>
        </a:p>
      </dgm:t>
    </dgm:pt>
    <dgm:pt modelId="{119AD8A7-58DF-4CD7-8742-EA73328F0884}">
      <dgm:prSet/>
      <dgm:spPr>
        <a:scene3d>
          <a:camera prst="orthographicFront"/>
          <a:lightRig rig="threePt" dir="t"/>
        </a:scene3d>
        <a:sp3d>
          <a:bevelT/>
        </a:sp3d>
      </dgm:spPr>
      <dgm:t>
        <a:bodyPr/>
        <a:lstStyle/>
        <a:p>
          <a:r>
            <a:rPr lang="en-US" dirty="0"/>
            <a:t>Review</a:t>
          </a:r>
        </a:p>
      </dgm:t>
    </dgm:pt>
    <dgm:pt modelId="{C4A7487A-A855-47E2-9E47-A125CE22AE40}" type="parTrans" cxnId="{404B2948-B264-4EFF-AC2A-3014F520A6D3}">
      <dgm:prSet/>
      <dgm:spPr/>
      <dgm:t>
        <a:bodyPr/>
        <a:lstStyle/>
        <a:p>
          <a:endParaRPr lang="en-US"/>
        </a:p>
      </dgm:t>
    </dgm:pt>
    <dgm:pt modelId="{0F573213-D643-4444-A069-75133583C206}" type="sibTrans" cxnId="{404B2948-B264-4EFF-AC2A-3014F520A6D3}">
      <dgm:prSet/>
      <dgm:spPr/>
      <dgm:t>
        <a:bodyPr/>
        <a:lstStyle/>
        <a:p>
          <a:endParaRPr lang="en-US"/>
        </a:p>
      </dgm:t>
    </dgm:pt>
    <dgm:pt modelId="{46DE0749-D44D-44A5-9DA9-15C57A5F8EA0}">
      <dgm:prSet/>
      <dgm:spPr>
        <a:scene3d>
          <a:camera prst="orthographicFront"/>
          <a:lightRig rig="threePt" dir="t"/>
        </a:scene3d>
        <a:sp3d>
          <a:bevelT/>
        </a:sp3d>
      </dgm:spPr>
      <dgm:t>
        <a:bodyPr/>
        <a:lstStyle/>
        <a:p>
          <a:r>
            <a:rPr lang="en-US" b="1" dirty="0"/>
            <a:t>Step 2-Idea Generating </a:t>
          </a:r>
        </a:p>
      </dgm:t>
    </dgm:pt>
    <dgm:pt modelId="{00341661-07F4-4360-A8BF-04D387B99405}" type="parTrans" cxnId="{92E071A4-80BE-47C4-AE6C-695D5FBA7DE3}">
      <dgm:prSet/>
      <dgm:spPr/>
      <dgm:t>
        <a:bodyPr/>
        <a:lstStyle/>
        <a:p>
          <a:endParaRPr lang="en-US"/>
        </a:p>
      </dgm:t>
    </dgm:pt>
    <dgm:pt modelId="{D41FE8FA-7A53-4737-B2CE-66227B0E6BD2}" type="sibTrans" cxnId="{92E071A4-80BE-47C4-AE6C-695D5FBA7DE3}">
      <dgm:prSet/>
      <dgm:spPr/>
      <dgm:t>
        <a:bodyPr/>
        <a:lstStyle/>
        <a:p>
          <a:endParaRPr lang="en-US"/>
        </a:p>
      </dgm:t>
    </dgm:pt>
    <dgm:pt modelId="{E8DDD1FF-FF3F-4324-9DA0-9819BDD24EB1}">
      <dgm:prSet/>
      <dgm:spPr>
        <a:scene3d>
          <a:camera prst="orthographicFront"/>
          <a:lightRig rig="threePt" dir="t"/>
        </a:scene3d>
        <a:sp3d>
          <a:bevelT/>
        </a:sp3d>
      </dgm:spPr>
      <dgm:t>
        <a:bodyPr/>
        <a:lstStyle/>
        <a:p>
          <a:r>
            <a:rPr lang="en-US" dirty="0"/>
            <a:t>Welcome the group</a:t>
          </a:r>
        </a:p>
      </dgm:t>
    </dgm:pt>
    <dgm:pt modelId="{EE970FAD-5CD5-49F2-B775-830C7C2F5A07}" type="parTrans" cxnId="{86C33307-466F-45BB-99C0-A7A83E27F837}">
      <dgm:prSet/>
      <dgm:spPr/>
      <dgm:t>
        <a:bodyPr/>
        <a:lstStyle/>
        <a:p>
          <a:endParaRPr lang="en-US"/>
        </a:p>
      </dgm:t>
    </dgm:pt>
    <dgm:pt modelId="{C49A70C0-ED13-4D19-9860-355B94F65DA2}" type="sibTrans" cxnId="{86C33307-466F-45BB-99C0-A7A83E27F837}">
      <dgm:prSet/>
      <dgm:spPr/>
      <dgm:t>
        <a:bodyPr/>
        <a:lstStyle/>
        <a:p>
          <a:endParaRPr lang="en-US"/>
        </a:p>
      </dgm:t>
    </dgm:pt>
    <dgm:pt modelId="{3A6700DC-EA12-48EA-8EE4-CF6DAE51E28F}">
      <dgm:prSet/>
      <dgm:spPr>
        <a:scene3d>
          <a:camera prst="orthographicFront"/>
          <a:lightRig rig="threePt" dir="t"/>
        </a:scene3d>
        <a:sp3d>
          <a:bevelT/>
        </a:sp3d>
      </dgm:spPr>
      <dgm:t>
        <a:bodyPr/>
        <a:lstStyle/>
        <a:p>
          <a:r>
            <a:rPr lang="en-US" dirty="0"/>
            <a:t>Encourage participation</a:t>
          </a:r>
        </a:p>
      </dgm:t>
    </dgm:pt>
    <dgm:pt modelId="{78AB2A1A-1B6C-437D-8326-1139C4C16B01}" type="parTrans" cxnId="{6BAF7A3C-9928-46E4-BE8C-B7D8B611CDA7}">
      <dgm:prSet/>
      <dgm:spPr/>
      <dgm:t>
        <a:bodyPr/>
        <a:lstStyle/>
        <a:p>
          <a:endParaRPr lang="en-US"/>
        </a:p>
      </dgm:t>
    </dgm:pt>
    <dgm:pt modelId="{47CD587A-4ED3-48AE-BA65-98FACDDA5C89}" type="sibTrans" cxnId="{6BAF7A3C-9928-46E4-BE8C-B7D8B611CDA7}">
      <dgm:prSet/>
      <dgm:spPr/>
      <dgm:t>
        <a:bodyPr/>
        <a:lstStyle/>
        <a:p>
          <a:endParaRPr lang="en-US"/>
        </a:p>
      </dgm:t>
    </dgm:pt>
    <dgm:pt modelId="{3481DB65-78C5-4C46-AEA7-74976EBA3ABA}">
      <dgm:prSet custT="1"/>
      <dgm:spPr>
        <a:scene3d>
          <a:camera prst="orthographicFront"/>
          <a:lightRig rig="threePt" dir="t"/>
        </a:scene3d>
        <a:sp3d>
          <a:bevelT/>
        </a:sp3d>
      </dgm:spPr>
      <dgm:t>
        <a:bodyPr/>
        <a:lstStyle/>
        <a:p>
          <a:pPr marL="0" lvl="0" indent="0" algn="ctr" defTabSz="622300">
            <a:lnSpc>
              <a:spcPct val="90000"/>
            </a:lnSpc>
            <a:spcBef>
              <a:spcPct val="0"/>
            </a:spcBef>
            <a:spcAft>
              <a:spcPct val="35000"/>
            </a:spcAft>
            <a:buNone/>
          </a:pPr>
          <a:r>
            <a:rPr lang="en-US" sz="1400" b="1" kern="1200" dirty="0">
              <a:solidFill>
                <a:prstClr val="white"/>
              </a:solidFill>
              <a:latin typeface="News Gothic MT"/>
              <a:ea typeface="+mn-ea"/>
              <a:cs typeface="+mn-cs"/>
            </a:rPr>
            <a:t>Step 3- Recording Ideas</a:t>
          </a:r>
        </a:p>
      </dgm:t>
    </dgm:pt>
    <dgm:pt modelId="{D3A89E6C-3C67-40A8-9245-5FCF851EE8BB}" type="parTrans" cxnId="{6D7F48BA-11E9-4FAC-B3FD-019B7FF1D363}">
      <dgm:prSet/>
      <dgm:spPr/>
      <dgm:t>
        <a:bodyPr/>
        <a:lstStyle/>
        <a:p>
          <a:endParaRPr lang="en-US"/>
        </a:p>
      </dgm:t>
    </dgm:pt>
    <dgm:pt modelId="{2B301612-93BB-460E-8334-BAF4BC78FC34}" type="sibTrans" cxnId="{6D7F48BA-11E9-4FAC-B3FD-019B7FF1D363}">
      <dgm:prSet/>
      <dgm:spPr/>
      <dgm:t>
        <a:bodyPr/>
        <a:lstStyle/>
        <a:p>
          <a:endParaRPr lang="en-US"/>
        </a:p>
      </dgm:t>
    </dgm:pt>
    <dgm:pt modelId="{54238F49-3E7A-45A7-8CD8-E177F74ADBD6}">
      <dgm:prSet/>
      <dgm:spPr>
        <a:scene3d>
          <a:camera prst="orthographicFront"/>
          <a:lightRig rig="threePt" dir="t"/>
        </a:scene3d>
        <a:sp3d>
          <a:bevelT/>
        </a:sp3d>
      </dgm:spPr>
      <dgm:t>
        <a:bodyPr/>
        <a:lstStyle/>
        <a:p>
          <a:r>
            <a:rPr lang="en-US"/>
            <a:t>Ask for Input</a:t>
          </a:r>
        </a:p>
      </dgm:t>
    </dgm:pt>
    <dgm:pt modelId="{E82227D1-C9F8-41E6-91D4-41317EEEC1FD}" type="parTrans" cxnId="{D2568DBF-FF3D-49D0-8AC4-8C37814F5D9F}">
      <dgm:prSet/>
      <dgm:spPr/>
      <dgm:t>
        <a:bodyPr/>
        <a:lstStyle/>
        <a:p>
          <a:endParaRPr lang="en-US"/>
        </a:p>
      </dgm:t>
    </dgm:pt>
    <dgm:pt modelId="{C1D01A6D-8D91-4E16-ADC1-B73D01130B7D}" type="sibTrans" cxnId="{D2568DBF-FF3D-49D0-8AC4-8C37814F5D9F}">
      <dgm:prSet/>
      <dgm:spPr/>
      <dgm:t>
        <a:bodyPr/>
        <a:lstStyle/>
        <a:p>
          <a:endParaRPr lang="en-US"/>
        </a:p>
      </dgm:t>
    </dgm:pt>
    <dgm:pt modelId="{73DADC9D-25B2-4948-A8AF-3BA88DFE2600}">
      <dgm:prSet/>
      <dgm:spPr>
        <a:scene3d>
          <a:camera prst="orthographicFront"/>
          <a:lightRig rig="threePt" dir="t"/>
        </a:scene3d>
        <a:sp3d>
          <a:bevelT/>
        </a:sp3d>
      </dgm:spPr>
      <dgm:t>
        <a:bodyPr/>
        <a:lstStyle/>
        <a:p>
          <a:r>
            <a:rPr lang="en-US"/>
            <a:t>Record ideas</a:t>
          </a:r>
        </a:p>
      </dgm:t>
    </dgm:pt>
    <dgm:pt modelId="{B8039A69-FAFD-43B4-9B14-D7A6B71C4C0C}" type="parTrans" cxnId="{D15E703B-AE27-40B3-B1A7-21F2E8F80E2C}">
      <dgm:prSet/>
      <dgm:spPr/>
      <dgm:t>
        <a:bodyPr/>
        <a:lstStyle/>
        <a:p>
          <a:endParaRPr lang="en-US"/>
        </a:p>
      </dgm:t>
    </dgm:pt>
    <dgm:pt modelId="{0A623D30-F000-485A-A745-2B1D9E357EF7}" type="sibTrans" cxnId="{D15E703B-AE27-40B3-B1A7-21F2E8F80E2C}">
      <dgm:prSet/>
      <dgm:spPr/>
      <dgm:t>
        <a:bodyPr/>
        <a:lstStyle/>
        <a:p>
          <a:endParaRPr lang="en-US"/>
        </a:p>
      </dgm:t>
    </dgm:pt>
    <dgm:pt modelId="{E30491BF-6964-43BD-A878-91C1D8EA5810}" type="pres">
      <dgm:prSet presAssocID="{1EE4230D-A846-446E-8B11-CCF8B350CBC3}" presName="theList" presStyleCnt="0">
        <dgm:presLayoutVars>
          <dgm:dir/>
          <dgm:animLvl val="lvl"/>
          <dgm:resizeHandles val="exact"/>
        </dgm:presLayoutVars>
      </dgm:prSet>
      <dgm:spPr/>
    </dgm:pt>
    <dgm:pt modelId="{B16CB9E2-F83E-4917-84F4-7462655D4611}" type="pres">
      <dgm:prSet presAssocID="{78D14156-0819-491D-A8A7-EAF1AA3F6F44}" presName="compNode" presStyleCnt="0"/>
      <dgm:spPr/>
    </dgm:pt>
    <dgm:pt modelId="{79040F81-BD1D-41F9-95DE-51A8BD8C6E48}" type="pres">
      <dgm:prSet presAssocID="{78D14156-0819-491D-A8A7-EAF1AA3F6F44}" presName="noGeometry" presStyleCnt="0"/>
      <dgm:spPr/>
    </dgm:pt>
    <dgm:pt modelId="{B90D7109-C44F-48F5-A0C5-CE17560F5F9A}" type="pres">
      <dgm:prSet presAssocID="{78D14156-0819-491D-A8A7-EAF1AA3F6F44}" presName="childTextVisible" presStyleLbl="bgAccFollowNode1" presStyleIdx="0" presStyleCnt="3">
        <dgm:presLayoutVars>
          <dgm:bulletEnabled val="1"/>
        </dgm:presLayoutVars>
      </dgm:prSet>
      <dgm:spPr/>
    </dgm:pt>
    <dgm:pt modelId="{C76EE342-7310-4F2C-940E-FCE0159604B8}" type="pres">
      <dgm:prSet presAssocID="{78D14156-0819-491D-A8A7-EAF1AA3F6F44}" presName="childTextHidden" presStyleLbl="bgAccFollowNode1" presStyleIdx="0" presStyleCnt="3"/>
      <dgm:spPr/>
    </dgm:pt>
    <dgm:pt modelId="{067B5F25-8ACB-4E22-83A2-C5618F400C5D}" type="pres">
      <dgm:prSet presAssocID="{78D14156-0819-491D-A8A7-EAF1AA3F6F44}" presName="parentText" presStyleLbl="node1" presStyleIdx="0" presStyleCnt="3">
        <dgm:presLayoutVars>
          <dgm:chMax val="1"/>
          <dgm:bulletEnabled val="1"/>
        </dgm:presLayoutVars>
      </dgm:prSet>
      <dgm:spPr/>
    </dgm:pt>
    <dgm:pt modelId="{35D38F67-68F8-4607-96C3-A77A988379F1}" type="pres">
      <dgm:prSet presAssocID="{78D14156-0819-491D-A8A7-EAF1AA3F6F44}" presName="aSpace" presStyleCnt="0"/>
      <dgm:spPr/>
    </dgm:pt>
    <dgm:pt modelId="{482B99A8-C406-4CDC-B451-A45B8017F1F7}" type="pres">
      <dgm:prSet presAssocID="{46DE0749-D44D-44A5-9DA9-15C57A5F8EA0}" presName="compNode" presStyleCnt="0"/>
      <dgm:spPr/>
    </dgm:pt>
    <dgm:pt modelId="{683EFB2B-58D6-4272-97AB-F67391976C16}" type="pres">
      <dgm:prSet presAssocID="{46DE0749-D44D-44A5-9DA9-15C57A5F8EA0}" presName="noGeometry" presStyleCnt="0"/>
      <dgm:spPr/>
    </dgm:pt>
    <dgm:pt modelId="{E5D36A6E-371C-4FAA-8551-F905FE72942D}" type="pres">
      <dgm:prSet presAssocID="{46DE0749-D44D-44A5-9DA9-15C57A5F8EA0}" presName="childTextVisible" presStyleLbl="bgAccFollowNode1" presStyleIdx="1" presStyleCnt="3">
        <dgm:presLayoutVars>
          <dgm:bulletEnabled val="1"/>
        </dgm:presLayoutVars>
      </dgm:prSet>
      <dgm:spPr/>
    </dgm:pt>
    <dgm:pt modelId="{B383F876-32D2-40A6-AB7F-0C2DF865A823}" type="pres">
      <dgm:prSet presAssocID="{46DE0749-D44D-44A5-9DA9-15C57A5F8EA0}" presName="childTextHidden" presStyleLbl="bgAccFollowNode1" presStyleIdx="1" presStyleCnt="3"/>
      <dgm:spPr/>
    </dgm:pt>
    <dgm:pt modelId="{0EC2C541-B9A9-46B0-9D75-4681E214FDC8}" type="pres">
      <dgm:prSet presAssocID="{46DE0749-D44D-44A5-9DA9-15C57A5F8EA0}" presName="parentText" presStyleLbl="node1" presStyleIdx="1" presStyleCnt="3">
        <dgm:presLayoutVars>
          <dgm:chMax val="1"/>
          <dgm:bulletEnabled val="1"/>
        </dgm:presLayoutVars>
      </dgm:prSet>
      <dgm:spPr/>
    </dgm:pt>
    <dgm:pt modelId="{8F8631B7-3A19-4E65-80AB-632CA47547D0}" type="pres">
      <dgm:prSet presAssocID="{46DE0749-D44D-44A5-9DA9-15C57A5F8EA0}" presName="aSpace" presStyleCnt="0"/>
      <dgm:spPr/>
    </dgm:pt>
    <dgm:pt modelId="{44D8D852-4F73-468D-A3EA-1BC5B7A5AF74}" type="pres">
      <dgm:prSet presAssocID="{3481DB65-78C5-4C46-AEA7-74976EBA3ABA}" presName="compNode" presStyleCnt="0"/>
      <dgm:spPr/>
    </dgm:pt>
    <dgm:pt modelId="{7AF95C10-368F-440D-B6B2-55AF11CBA355}" type="pres">
      <dgm:prSet presAssocID="{3481DB65-78C5-4C46-AEA7-74976EBA3ABA}" presName="noGeometry" presStyleCnt="0"/>
      <dgm:spPr/>
    </dgm:pt>
    <dgm:pt modelId="{C05F9E91-AEA5-4BC6-BA4C-67901D92EB28}" type="pres">
      <dgm:prSet presAssocID="{3481DB65-78C5-4C46-AEA7-74976EBA3ABA}" presName="childTextVisible" presStyleLbl="bgAccFollowNode1" presStyleIdx="2" presStyleCnt="3">
        <dgm:presLayoutVars>
          <dgm:bulletEnabled val="1"/>
        </dgm:presLayoutVars>
      </dgm:prSet>
      <dgm:spPr/>
    </dgm:pt>
    <dgm:pt modelId="{BBF93751-339B-49DD-9B95-C08E1E8B7FC1}" type="pres">
      <dgm:prSet presAssocID="{3481DB65-78C5-4C46-AEA7-74976EBA3ABA}" presName="childTextHidden" presStyleLbl="bgAccFollowNode1" presStyleIdx="2" presStyleCnt="3"/>
      <dgm:spPr/>
    </dgm:pt>
    <dgm:pt modelId="{FEF9CA63-B02F-4D36-8B19-F5A58120E80D}" type="pres">
      <dgm:prSet presAssocID="{3481DB65-78C5-4C46-AEA7-74976EBA3ABA}" presName="parentText" presStyleLbl="node1" presStyleIdx="2" presStyleCnt="3">
        <dgm:presLayoutVars>
          <dgm:chMax val="1"/>
          <dgm:bulletEnabled val="1"/>
        </dgm:presLayoutVars>
      </dgm:prSet>
      <dgm:spPr/>
    </dgm:pt>
  </dgm:ptLst>
  <dgm:cxnLst>
    <dgm:cxn modelId="{6A2CD704-D08B-47A9-AEF3-9EA73BAFFD85}" type="presOf" srcId="{33C2AC8F-6C68-422A-9447-93DBD5A7D78E}" destId="{C76EE342-7310-4F2C-940E-FCE0159604B8}" srcOrd="1" destOrd="1" presId="urn:microsoft.com/office/officeart/2005/8/layout/hProcess6"/>
    <dgm:cxn modelId="{86C33307-466F-45BB-99C0-A7A83E27F837}" srcId="{46DE0749-D44D-44A5-9DA9-15C57A5F8EA0}" destId="{E8DDD1FF-FF3F-4324-9DA0-9819BDD24EB1}" srcOrd="0" destOrd="0" parTransId="{EE970FAD-5CD5-49F2-B775-830C7C2F5A07}" sibTransId="{C49A70C0-ED13-4D19-9860-355B94F65DA2}"/>
    <dgm:cxn modelId="{DB8BB007-15E6-4A0B-98AA-45A957ED7B46}" type="presOf" srcId="{E8DDD1FF-FF3F-4324-9DA0-9819BDD24EB1}" destId="{B383F876-32D2-40A6-AB7F-0C2DF865A823}" srcOrd="1" destOrd="0" presId="urn:microsoft.com/office/officeart/2005/8/layout/hProcess6"/>
    <dgm:cxn modelId="{5557F722-29F4-4609-A435-5417E19A796E}" srcId="{78D14156-0819-491D-A8A7-EAF1AA3F6F44}" destId="{33C2AC8F-6C68-422A-9447-93DBD5A7D78E}" srcOrd="1" destOrd="0" parTransId="{B10B9F30-5911-45E4-AD49-53A77862C92F}" sibTransId="{A2D164B3-654D-4ED7-833C-4DA155EE9DA3}"/>
    <dgm:cxn modelId="{2207D332-8847-4497-8F00-CDCE26AE7EF4}" type="presOf" srcId="{33C2AC8F-6C68-422A-9447-93DBD5A7D78E}" destId="{B90D7109-C44F-48F5-A0C5-CE17560F5F9A}" srcOrd="0" destOrd="1" presId="urn:microsoft.com/office/officeart/2005/8/layout/hProcess6"/>
    <dgm:cxn modelId="{D15E703B-AE27-40B3-B1A7-21F2E8F80E2C}" srcId="{3481DB65-78C5-4C46-AEA7-74976EBA3ABA}" destId="{73DADC9D-25B2-4948-A8AF-3BA88DFE2600}" srcOrd="1" destOrd="0" parTransId="{B8039A69-FAFD-43B4-9B14-D7A6B71C4C0C}" sibTransId="{0A623D30-F000-485A-A745-2B1D9E357EF7}"/>
    <dgm:cxn modelId="{6BAF7A3C-9928-46E4-BE8C-B7D8B611CDA7}" srcId="{46DE0749-D44D-44A5-9DA9-15C57A5F8EA0}" destId="{3A6700DC-EA12-48EA-8EE4-CF6DAE51E28F}" srcOrd="1" destOrd="0" parTransId="{78AB2A1A-1B6C-437D-8326-1139C4C16B01}" sibTransId="{47CD587A-4ED3-48AE-BA65-98FACDDA5C89}"/>
    <dgm:cxn modelId="{404B2948-B264-4EFF-AC2A-3014F520A6D3}" srcId="{78D14156-0819-491D-A8A7-EAF1AA3F6F44}" destId="{119AD8A7-58DF-4CD7-8742-EA73328F0884}" srcOrd="2" destOrd="0" parTransId="{C4A7487A-A855-47E2-9E47-A125CE22AE40}" sibTransId="{0F573213-D643-4444-A069-75133583C206}"/>
    <dgm:cxn modelId="{8BFFB048-5326-41B2-8518-B52A583BF9D4}" srcId="{78D14156-0819-491D-A8A7-EAF1AA3F6F44}" destId="{B8FEB56F-920B-4061-BADE-DBF8DD25573D}" srcOrd="0" destOrd="0" parTransId="{26C37AA5-DD93-4B18-8AE4-BB0D8A9B5748}" sibTransId="{02138026-9092-4371-B64A-75EEA8DA66B7}"/>
    <dgm:cxn modelId="{D1470849-9679-496B-8531-6A98F7E45FD6}" type="presOf" srcId="{73DADC9D-25B2-4948-A8AF-3BA88DFE2600}" destId="{C05F9E91-AEA5-4BC6-BA4C-67901D92EB28}" srcOrd="0" destOrd="1" presId="urn:microsoft.com/office/officeart/2005/8/layout/hProcess6"/>
    <dgm:cxn modelId="{FF917B4E-2872-4C1F-A8BE-1A9F4A1849A6}" srcId="{1EE4230D-A846-446E-8B11-CCF8B350CBC3}" destId="{78D14156-0819-491D-A8A7-EAF1AA3F6F44}" srcOrd="0" destOrd="0" parTransId="{2227A233-E29F-4089-A91F-B42DF84813A0}" sibTransId="{35EF1F8D-7497-4C53-8A8A-FEC3B50C57C7}"/>
    <dgm:cxn modelId="{F637F55B-1F69-49D7-ABEF-CAE4DC4183D8}" type="presOf" srcId="{119AD8A7-58DF-4CD7-8742-EA73328F0884}" destId="{B90D7109-C44F-48F5-A0C5-CE17560F5F9A}" srcOrd="0" destOrd="2" presId="urn:microsoft.com/office/officeart/2005/8/layout/hProcess6"/>
    <dgm:cxn modelId="{4CE5CB62-D0FE-41E4-93EB-073CFA303E01}" type="presOf" srcId="{3A6700DC-EA12-48EA-8EE4-CF6DAE51E28F}" destId="{E5D36A6E-371C-4FAA-8551-F905FE72942D}" srcOrd="0" destOrd="1" presId="urn:microsoft.com/office/officeart/2005/8/layout/hProcess6"/>
    <dgm:cxn modelId="{A4946B80-2660-4D7B-8B6A-3FE57804F0AB}" type="presOf" srcId="{3A6700DC-EA12-48EA-8EE4-CF6DAE51E28F}" destId="{B383F876-32D2-40A6-AB7F-0C2DF865A823}" srcOrd="1" destOrd="1" presId="urn:microsoft.com/office/officeart/2005/8/layout/hProcess6"/>
    <dgm:cxn modelId="{B9F46790-AFBC-4713-86FA-747568E028C4}" type="presOf" srcId="{E8DDD1FF-FF3F-4324-9DA0-9819BDD24EB1}" destId="{E5D36A6E-371C-4FAA-8551-F905FE72942D}" srcOrd="0" destOrd="0" presId="urn:microsoft.com/office/officeart/2005/8/layout/hProcess6"/>
    <dgm:cxn modelId="{2DBC0491-ACC2-407B-844B-9DB5820E74C6}" type="presOf" srcId="{54238F49-3E7A-45A7-8CD8-E177F74ADBD6}" destId="{C05F9E91-AEA5-4BC6-BA4C-67901D92EB28}" srcOrd="0" destOrd="0" presId="urn:microsoft.com/office/officeart/2005/8/layout/hProcess6"/>
    <dgm:cxn modelId="{F7FC0694-87A2-4444-89E0-8D2822327BE1}" type="presOf" srcId="{3481DB65-78C5-4C46-AEA7-74976EBA3ABA}" destId="{FEF9CA63-B02F-4D36-8B19-F5A58120E80D}" srcOrd="0" destOrd="0" presId="urn:microsoft.com/office/officeart/2005/8/layout/hProcess6"/>
    <dgm:cxn modelId="{92E071A4-80BE-47C4-AE6C-695D5FBA7DE3}" srcId="{1EE4230D-A846-446E-8B11-CCF8B350CBC3}" destId="{46DE0749-D44D-44A5-9DA9-15C57A5F8EA0}" srcOrd="1" destOrd="0" parTransId="{00341661-07F4-4360-A8BF-04D387B99405}" sibTransId="{D41FE8FA-7A53-4737-B2CE-66227B0E6BD2}"/>
    <dgm:cxn modelId="{A3A209A5-CCEE-49B6-B3B7-DB59AFFCBE68}" type="presOf" srcId="{46DE0749-D44D-44A5-9DA9-15C57A5F8EA0}" destId="{0EC2C541-B9A9-46B0-9D75-4681E214FDC8}" srcOrd="0" destOrd="0" presId="urn:microsoft.com/office/officeart/2005/8/layout/hProcess6"/>
    <dgm:cxn modelId="{9EEF2CB0-2343-4284-9A98-6EAE830F3A41}" type="presOf" srcId="{1EE4230D-A846-446E-8B11-CCF8B350CBC3}" destId="{E30491BF-6964-43BD-A878-91C1D8EA5810}" srcOrd="0" destOrd="0" presId="urn:microsoft.com/office/officeart/2005/8/layout/hProcess6"/>
    <dgm:cxn modelId="{A9C811B1-814A-4F80-9C79-D7F6C7D52803}" type="presOf" srcId="{73DADC9D-25B2-4948-A8AF-3BA88DFE2600}" destId="{BBF93751-339B-49DD-9B95-C08E1E8B7FC1}" srcOrd="1" destOrd="1" presId="urn:microsoft.com/office/officeart/2005/8/layout/hProcess6"/>
    <dgm:cxn modelId="{6D7F48BA-11E9-4FAC-B3FD-019B7FF1D363}" srcId="{1EE4230D-A846-446E-8B11-CCF8B350CBC3}" destId="{3481DB65-78C5-4C46-AEA7-74976EBA3ABA}" srcOrd="2" destOrd="0" parTransId="{D3A89E6C-3C67-40A8-9245-5FCF851EE8BB}" sibTransId="{2B301612-93BB-460E-8334-BAF4BC78FC34}"/>
    <dgm:cxn modelId="{B5EB6ABE-49E0-4466-93B8-1FE4D8D754E1}" type="presOf" srcId="{78D14156-0819-491D-A8A7-EAF1AA3F6F44}" destId="{067B5F25-8ACB-4E22-83A2-C5618F400C5D}" srcOrd="0" destOrd="0" presId="urn:microsoft.com/office/officeart/2005/8/layout/hProcess6"/>
    <dgm:cxn modelId="{D2568DBF-FF3D-49D0-8AC4-8C37814F5D9F}" srcId="{3481DB65-78C5-4C46-AEA7-74976EBA3ABA}" destId="{54238F49-3E7A-45A7-8CD8-E177F74ADBD6}" srcOrd="0" destOrd="0" parTransId="{E82227D1-C9F8-41E6-91D4-41317EEEC1FD}" sibTransId="{C1D01A6D-8D91-4E16-ADC1-B73D01130B7D}"/>
    <dgm:cxn modelId="{6B28E3F0-793D-4F7E-907C-62C2C4FCB7EE}" type="presOf" srcId="{B8FEB56F-920B-4061-BADE-DBF8DD25573D}" destId="{B90D7109-C44F-48F5-A0C5-CE17560F5F9A}" srcOrd="0" destOrd="0" presId="urn:microsoft.com/office/officeart/2005/8/layout/hProcess6"/>
    <dgm:cxn modelId="{6314F6F0-0917-4C2C-B8B7-2BDCD1452B4E}" type="presOf" srcId="{119AD8A7-58DF-4CD7-8742-EA73328F0884}" destId="{C76EE342-7310-4F2C-940E-FCE0159604B8}" srcOrd="1" destOrd="2" presId="urn:microsoft.com/office/officeart/2005/8/layout/hProcess6"/>
    <dgm:cxn modelId="{178A56FD-1795-481E-A6A4-F14309270EC1}" type="presOf" srcId="{54238F49-3E7A-45A7-8CD8-E177F74ADBD6}" destId="{BBF93751-339B-49DD-9B95-C08E1E8B7FC1}" srcOrd="1" destOrd="0" presId="urn:microsoft.com/office/officeart/2005/8/layout/hProcess6"/>
    <dgm:cxn modelId="{8D1AD1FE-3F11-4043-B937-1B1AEAD0D279}" type="presOf" srcId="{B8FEB56F-920B-4061-BADE-DBF8DD25573D}" destId="{C76EE342-7310-4F2C-940E-FCE0159604B8}" srcOrd="1" destOrd="0" presId="urn:microsoft.com/office/officeart/2005/8/layout/hProcess6"/>
    <dgm:cxn modelId="{EC872159-7AA1-4EE0-A7D9-01FD5DAFAF96}" type="presParOf" srcId="{E30491BF-6964-43BD-A878-91C1D8EA5810}" destId="{B16CB9E2-F83E-4917-84F4-7462655D4611}" srcOrd="0" destOrd="0" presId="urn:microsoft.com/office/officeart/2005/8/layout/hProcess6"/>
    <dgm:cxn modelId="{A8EBF194-7A89-4630-B639-BDA73BD34678}" type="presParOf" srcId="{B16CB9E2-F83E-4917-84F4-7462655D4611}" destId="{79040F81-BD1D-41F9-95DE-51A8BD8C6E48}" srcOrd="0" destOrd="0" presId="urn:microsoft.com/office/officeart/2005/8/layout/hProcess6"/>
    <dgm:cxn modelId="{FD9B668C-E346-4058-A020-28A92842FBCC}" type="presParOf" srcId="{B16CB9E2-F83E-4917-84F4-7462655D4611}" destId="{B90D7109-C44F-48F5-A0C5-CE17560F5F9A}" srcOrd="1" destOrd="0" presId="urn:microsoft.com/office/officeart/2005/8/layout/hProcess6"/>
    <dgm:cxn modelId="{623262B0-9E00-4147-B887-A9BF9269D336}" type="presParOf" srcId="{B16CB9E2-F83E-4917-84F4-7462655D4611}" destId="{C76EE342-7310-4F2C-940E-FCE0159604B8}" srcOrd="2" destOrd="0" presId="urn:microsoft.com/office/officeart/2005/8/layout/hProcess6"/>
    <dgm:cxn modelId="{5CFA13FB-2F4D-4A89-A569-073A6ABA445E}" type="presParOf" srcId="{B16CB9E2-F83E-4917-84F4-7462655D4611}" destId="{067B5F25-8ACB-4E22-83A2-C5618F400C5D}" srcOrd="3" destOrd="0" presId="urn:microsoft.com/office/officeart/2005/8/layout/hProcess6"/>
    <dgm:cxn modelId="{3099035A-FE29-4995-850F-38E5CA1815B9}" type="presParOf" srcId="{E30491BF-6964-43BD-A878-91C1D8EA5810}" destId="{35D38F67-68F8-4607-96C3-A77A988379F1}" srcOrd="1" destOrd="0" presId="urn:microsoft.com/office/officeart/2005/8/layout/hProcess6"/>
    <dgm:cxn modelId="{C9AF79E4-DC02-4399-8F36-1AFE373C87C2}" type="presParOf" srcId="{E30491BF-6964-43BD-A878-91C1D8EA5810}" destId="{482B99A8-C406-4CDC-B451-A45B8017F1F7}" srcOrd="2" destOrd="0" presId="urn:microsoft.com/office/officeart/2005/8/layout/hProcess6"/>
    <dgm:cxn modelId="{937B3BBA-9AD1-4FDE-84BF-75A2A345AECB}" type="presParOf" srcId="{482B99A8-C406-4CDC-B451-A45B8017F1F7}" destId="{683EFB2B-58D6-4272-97AB-F67391976C16}" srcOrd="0" destOrd="0" presId="urn:microsoft.com/office/officeart/2005/8/layout/hProcess6"/>
    <dgm:cxn modelId="{B76F5734-E117-4B97-8F76-1A80C7F97648}" type="presParOf" srcId="{482B99A8-C406-4CDC-B451-A45B8017F1F7}" destId="{E5D36A6E-371C-4FAA-8551-F905FE72942D}" srcOrd="1" destOrd="0" presId="urn:microsoft.com/office/officeart/2005/8/layout/hProcess6"/>
    <dgm:cxn modelId="{36FE915D-3DD1-4270-AB11-4DF19805F592}" type="presParOf" srcId="{482B99A8-C406-4CDC-B451-A45B8017F1F7}" destId="{B383F876-32D2-40A6-AB7F-0C2DF865A823}" srcOrd="2" destOrd="0" presId="urn:microsoft.com/office/officeart/2005/8/layout/hProcess6"/>
    <dgm:cxn modelId="{3B418058-B2CE-4D3E-920A-E2DD0E9F3FD1}" type="presParOf" srcId="{482B99A8-C406-4CDC-B451-A45B8017F1F7}" destId="{0EC2C541-B9A9-46B0-9D75-4681E214FDC8}" srcOrd="3" destOrd="0" presId="urn:microsoft.com/office/officeart/2005/8/layout/hProcess6"/>
    <dgm:cxn modelId="{3EAF28AA-F966-4925-91B6-1718A5CC5DE6}" type="presParOf" srcId="{E30491BF-6964-43BD-A878-91C1D8EA5810}" destId="{8F8631B7-3A19-4E65-80AB-632CA47547D0}" srcOrd="3" destOrd="0" presId="urn:microsoft.com/office/officeart/2005/8/layout/hProcess6"/>
    <dgm:cxn modelId="{742225CD-E04A-4E8F-B66F-16F8113E19D2}" type="presParOf" srcId="{E30491BF-6964-43BD-A878-91C1D8EA5810}" destId="{44D8D852-4F73-468D-A3EA-1BC5B7A5AF74}" srcOrd="4" destOrd="0" presId="urn:microsoft.com/office/officeart/2005/8/layout/hProcess6"/>
    <dgm:cxn modelId="{B21A5782-FD63-43A7-8D29-7A4C2312C0E8}" type="presParOf" srcId="{44D8D852-4F73-468D-A3EA-1BC5B7A5AF74}" destId="{7AF95C10-368F-440D-B6B2-55AF11CBA355}" srcOrd="0" destOrd="0" presId="urn:microsoft.com/office/officeart/2005/8/layout/hProcess6"/>
    <dgm:cxn modelId="{C8014F79-E914-4C31-895A-F6447C1697FD}" type="presParOf" srcId="{44D8D852-4F73-468D-A3EA-1BC5B7A5AF74}" destId="{C05F9E91-AEA5-4BC6-BA4C-67901D92EB28}" srcOrd="1" destOrd="0" presId="urn:microsoft.com/office/officeart/2005/8/layout/hProcess6"/>
    <dgm:cxn modelId="{986AA7E4-CDE9-4F14-A1A1-B1242504ECF5}" type="presParOf" srcId="{44D8D852-4F73-468D-A3EA-1BC5B7A5AF74}" destId="{BBF93751-339B-49DD-9B95-C08E1E8B7FC1}" srcOrd="2" destOrd="0" presId="urn:microsoft.com/office/officeart/2005/8/layout/hProcess6"/>
    <dgm:cxn modelId="{2924EADC-3024-4D2C-B249-63507D049E35}" type="presParOf" srcId="{44D8D852-4F73-468D-A3EA-1BC5B7A5AF74}" destId="{FEF9CA63-B02F-4D36-8B19-F5A58120E80D}"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40E0F-7252-45FD-BCB8-664B99C74B66}">
      <dsp:nvSpPr>
        <dsp:cNvPr id="0" name=""/>
        <dsp:cNvSpPr/>
      </dsp:nvSpPr>
      <dsp:spPr>
        <a:xfrm>
          <a:off x="4712" y="1553607"/>
          <a:ext cx="2060309" cy="1236185"/>
        </a:xfrm>
        <a:prstGeom prst="roundRect">
          <a:avLst>
            <a:gd name="adj" fmla="val 10000"/>
          </a:avLst>
        </a:prstGeom>
        <a:solidFill>
          <a:schemeClr val="accent2">
            <a:lumMod val="60000"/>
            <a:lumOff val="40000"/>
          </a:schemeClr>
        </a:solidFill>
        <a:ln w="2540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Board of Directors</a:t>
          </a:r>
        </a:p>
      </dsp:txBody>
      <dsp:txXfrm>
        <a:off x="40919" y="1589814"/>
        <a:ext cx="1987895" cy="1163771"/>
      </dsp:txXfrm>
    </dsp:sp>
    <dsp:sp modelId="{3B488789-1029-4BC3-994B-B844136E54D0}">
      <dsp:nvSpPr>
        <dsp:cNvPr id="0" name=""/>
        <dsp:cNvSpPr/>
      </dsp:nvSpPr>
      <dsp:spPr>
        <a:xfrm>
          <a:off x="2271052" y="1916221"/>
          <a:ext cx="436785" cy="5109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71052" y="2018412"/>
        <a:ext cx="305750" cy="306574"/>
      </dsp:txXfrm>
    </dsp:sp>
    <dsp:sp modelId="{BC0800C6-BF4B-4A94-AFE0-247C672F1FFC}">
      <dsp:nvSpPr>
        <dsp:cNvPr id="0" name=""/>
        <dsp:cNvSpPr/>
      </dsp:nvSpPr>
      <dsp:spPr>
        <a:xfrm>
          <a:off x="2889145" y="1553607"/>
          <a:ext cx="2060309" cy="1236185"/>
        </a:xfrm>
        <a:prstGeom prst="roundRect">
          <a:avLst>
            <a:gd name="adj" fmla="val 10000"/>
          </a:avLst>
        </a:prstGeom>
        <a:solidFill>
          <a:schemeClr val="accent2">
            <a:lumMod val="60000"/>
            <a:lumOff val="40000"/>
          </a:schemeClr>
        </a:solidFill>
        <a:ln w="2540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a:t>
          </a:r>
        </a:p>
      </dsp:txBody>
      <dsp:txXfrm>
        <a:off x="2925352" y="1589814"/>
        <a:ext cx="1987895" cy="1163771"/>
      </dsp:txXfrm>
    </dsp:sp>
    <dsp:sp modelId="{CCC8B861-5769-4089-AC07-66F0AF490C3D}">
      <dsp:nvSpPr>
        <dsp:cNvPr id="0" name=""/>
        <dsp:cNvSpPr/>
      </dsp:nvSpPr>
      <dsp:spPr>
        <a:xfrm>
          <a:off x="5155486" y="1916221"/>
          <a:ext cx="436785" cy="5109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155486" y="2018412"/>
        <a:ext cx="305750" cy="306574"/>
      </dsp:txXfrm>
    </dsp:sp>
    <dsp:sp modelId="{B8039D9D-CCC4-4D57-98A8-BA7CEAF1549B}">
      <dsp:nvSpPr>
        <dsp:cNvPr id="0" name=""/>
        <dsp:cNvSpPr/>
      </dsp:nvSpPr>
      <dsp:spPr>
        <a:xfrm>
          <a:off x="5773579" y="1553607"/>
          <a:ext cx="2060309" cy="1236185"/>
        </a:xfrm>
        <a:prstGeom prst="roundRect">
          <a:avLst>
            <a:gd name="adj" fmla="val 10000"/>
          </a:avLst>
        </a:prstGeom>
        <a:solidFill>
          <a:schemeClr val="accent2">
            <a:lumMod val="60000"/>
            <a:lumOff val="40000"/>
          </a:schemeClr>
        </a:solidFill>
        <a:ln w="2540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Staff</a:t>
          </a:r>
        </a:p>
      </dsp:txBody>
      <dsp:txXfrm>
        <a:off x="5809786" y="1589814"/>
        <a:ext cx="1987895" cy="1163771"/>
      </dsp:txXfrm>
    </dsp:sp>
    <dsp:sp modelId="{FED4247D-9244-4346-B9AE-6E5EB22DCEC0}">
      <dsp:nvSpPr>
        <dsp:cNvPr id="0" name=""/>
        <dsp:cNvSpPr/>
      </dsp:nvSpPr>
      <dsp:spPr>
        <a:xfrm>
          <a:off x="8039920" y="1916221"/>
          <a:ext cx="436785" cy="51095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39920" y="2018412"/>
        <a:ext cx="305750" cy="306574"/>
      </dsp:txXfrm>
    </dsp:sp>
    <dsp:sp modelId="{D4F0A615-A8CD-4051-9C31-4FF86C6D2AE2}">
      <dsp:nvSpPr>
        <dsp:cNvPr id="0" name=""/>
        <dsp:cNvSpPr/>
      </dsp:nvSpPr>
      <dsp:spPr>
        <a:xfrm>
          <a:off x="8658013" y="1553607"/>
          <a:ext cx="2060309" cy="1236185"/>
        </a:xfrm>
        <a:prstGeom prst="roundRect">
          <a:avLst>
            <a:gd name="adj" fmla="val 10000"/>
          </a:avLst>
        </a:prstGeom>
        <a:solidFill>
          <a:schemeClr val="accent2">
            <a:lumMod val="60000"/>
            <a:lumOff val="40000"/>
          </a:schemeClr>
        </a:solidFill>
        <a:ln w="2540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Structure</a:t>
          </a:r>
        </a:p>
      </dsp:txBody>
      <dsp:txXfrm>
        <a:off x="8694220" y="1589814"/>
        <a:ext cx="1987895" cy="11637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7109-C44F-48F5-A0C5-CE17560F5F9A}">
      <dsp:nvSpPr>
        <dsp:cNvPr id="0" name=""/>
        <dsp:cNvSpPr/>
      </dsp:nvSpPr>
      <dsp:spPr>
        <a:xfrm>
          <a:off x="927029" y="385375"/>
          <a:ext cx="3707653" cy="3240955"/>
        </a:xfrm>
        <a:prstGeom prst="rightArrow">
          <a:avLst>
            <a:gd name="adj1" fmla="val 70000"/>
            <a:gd name="adj2" fmla="val 50000"/>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Take each idea one at a time</a:t>
          </a:r>
        </a:p>
        <a:p>
          <a:pPr marL="228600" lvl="1" indent="-228600" algn="l" defTabSz="889000">
            <a:lnSpc>
              <a:spcPct val="90000"/>
            </a:lnSpc>
            <a:spcBef>
              <a:spcPct val="0"/>
            </a:spcBef>
            <a:spcAft>
              <a:spcPct val="15000"/>
            </a:spcAft>
            <a:buChar char="•"/>
          </a:pPr>
          <a:r>
            <a:rPr lang="en-US" sz="2000" kern="1200" dirty="0"/>
            <a:t>Discuss and clarify idea</a:t>
          </a:r>
        </a:p>
        <a:p>
          <a:pPr marL="228600" lvl="1" indent="-228600" algn="l" defTabSz="889000">
            <a:lnSpc>
              <a:spcPct val="90000"/>
            </a:lnSpc>
            <a:spcBef>
              <a:spcPct val="0"/>
            </a:spcBef>
            <a:spcAft>
              <a:spcPct val="15000"/>
            </a:spcAft>
            <a:buChar char="•"/>
          </a:pPr>
          <a:r>
            <a:rPr lang="en-US" sz="2000" kern="1200"/>
            <a:t>Vote</a:t>
          </a:r>
        </a:p>
      </dsp:txBody>
      <dsp:txXfrm>
        <a:off x="1853942" y="871518"/>
        <a:ext cx="1807481" cy="2268669"/>
      </dsp:txXfrm>
    </dsp:sp>
    <dsp:sp modelId="{067B5F25-8ACB-4E22-83A2-C5618F400C5D}">
      <dsp:nvSpPr>
        <dsp:cNvPr id="0" name=""/>
        <dsp:cNvSpPr/>
      </dsp:nvSpPr>
      <dsp:spPr>
        <a:xfrm>
          <a:off x="115" y="1078939"/>
          <a:ext cx="1853826" cy="1853826"/>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Step 4-Discussion of Ideas</a:t>
          </a:r>
        </a:p>
      </dsp:txBody>
      <dsp:txXfrm>
        <a:off x="271602" y="1350426"/>
        <a:ext cx="1310852" cy="1310852"/>
      </dsp:txXfrm>
    </dsp:sp>
    <dsp:sp modelId="{5A856215-F376-4E1B-8C08-019E2EBCE02B}">
      <dsp:nvSpPr>
        <dsp:cNvPr id="0" name=""/>
        <dsp:cNvSpPr/>
      </dsp:nvSpPr>
      <dsp:spPr>
        <a:xfrm>
          <a:off x="5793324" y="385375"/>
          <a:ext cx="3707653" cy="3240955"/>
        </a:xfrm>
        <a:prstGeom prst="rightArrow">
          <a:avLst>
            <a:gd name="adj1" fmla="val 70000"/>
            <a:gd name="adj2" fmla="val 50000"/>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Generate change list</a:t>
          </a:r>
        </a:p>
        <a:p>
          <a:pPr marL="228600" lvl="1" indent="-228600" algn="l" defTabSz="889000">
            <a:lnSpc>
              <a:spcPct val="90000"/>
            </a:lnSpc>
            <a:spcBef>
              <a:spcPct val="0"/>
            </a:spcBef>
            <a:spcAft>
              <a:spcPct val="15000"/>
            </a:spcAft>
            <a:buChar char="•"/>
          </a:pPr>
          <a:r>
            <a:rPr lang="en-US" sz="2000" kern="1200" dirty="0"/>
            <a:t>Narrow down idea list</a:t>
          </a:r>
        </a:p>
        <a:p>
          <a:pPr marL="228600" lvl="1" indent="-228600" algn="l" defTabSz="889000">
            <a:lnSpc>
              <a:spcPct val="90000"/>
            </a:lnSpc>
            <a:spcBef>
              <a:spcPct val="0"/>
            </a:spcBef>
            <a:spcAft>
              <a:spcPct val="15000"/>
            </a:spcAft>
            <a:buChar char="•"/>
          </a:pPr>
          <a:r>
            <a:rPr lang="en-US" sz="2000" kern="1200" dirty="0"/>
            <a:t>Build on the discussion</a:t>
          </a:r>
        </a:p>
      </dsp:txBody>
      <dsp:txXfrm>
        <a:off x="6720237" y="871518"/>
        <a:ext cx="1807481" cy="2268669"/>
      </dsp:txXfrm>
    </dsp:sp>
    <dsp:sp modelId="{9D0190B8-E6B1-4D34-A8C1-83F9A9AD6839}">
      <dsp:nvSpPr>
        <dsp:cNvPr id="0" name=""/>
        <dsp:cNvSpPr/>
      </dsp:nvSpPr>
      <dsp:spPr>
        <a:xfrm>
          <a:off x="4866411" y="1078939"/>
          <a:ext cx="1853826" cy="1853826"/>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Step 5-Prioritization</a:t>
          </a:r>
        </a:p>
      </dsp:txBody>
      <dsp:txXfrm>
        <a:off x="5137898" y="1350426"/>
        <a:ext cx="1310852" cy="1310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E746F-3E2A-47A0-8962-2020AA95D632}">
      <dsp:nvSpPr>
        <dsp:cNvPr id="0" name=""/>
        <dsp:cNvSpPr/>
      </dsp:nvSpPr>
      <dsp:spPr>
        <a:xfrm>
          <a:off x="2864062" y="0"/>
          <a:ext cx="4343400" cy="4343400"/>
        </a:xfrm>
        <a:prstGeom prst="triangle">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139D01C-4AB1-4762-82BC-BBB3E49E795E}">
      <dsp:nvSpPr>
        <dsp:cNvPr id="0" name=""/>
        <dsp:cNvSpPr/>
      </dsp:nvSpPr>
      <dsp:spPr>
        <a:xfrm>
          <a:off x="5035762" y="434764"/>
          <a:ext cx="2823210" cy="77197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a:scene3d>
          <a:camera prst="orthographicFront"/>
          <a:lightRig rig="threePt" dir="t">
            <a:rot lat="0" lon="0" rev="7500000"/>
          </a:lightRig>
        </a:scene3d>
        <a:sp3d z="152400" extrusionH="63500" prstMaterial="dkEdge">
          <a:bevelT w="135400" h="16350"/>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Public relations and media</a:t>
          </a:r>
        </a:p>
      </dsp:txBody>
      <dsp:txXfrm>
        <a:off x="5073447" y="472449"/>
        <a:ext cx="2747840" cy="696601"/>
      </dsp:txXfrm>
    </dsp:sp>
    <dsp:sp modelId="{C55E6BF4-CC21-40F7-B3FD-9193D28F46D5}">
      <dsp:nvSpPr>
        <dsp:cNvPr id="0" name=""/>
        <dsp:cNvSpPr/>
      </dsp:nvSpPr>
      <dsp:spPr>
        <a:xfrm>
          <a:off x="5035762" y="1303232"/>
          <a:ext cx="2823210" cy="77197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a:scene3d>
          <a:camera prst="orthographicFront"/>
          <a:lightRig rig="threePt" dir="t">
            <a:rot lat="0" lon="0" rev="7500000"/>
          </a:lightRig>
        </a:scene3d>
        <a:sp3d z="152400" extrusionH="63500" prstMaterial="dkEdge">
          <a:bevelT w="135400" h="16350"/>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Social presence</a:t>
          </a:r>
        </a:p>
      </dsp:txBody>
      <dsp:txXfrm>
        <a:off x="5073447" y="1340917"/>
        <a:ext cx="2747840" cy="696601"/>
      </dsp:txXfrm>
    </dsp:sp>
    <dsp:sp modelId="{5568EE04-5913-47E5-9E43-3B81D833544A}">
      <dsp:nvSpPr>
        <dsp:cNvPr id="0" name=""/>
        <dsp:cNvSpPr/>
      </dsp:nvSpPr>
      <dsp:spPr>
        <a:xfrm>
          <a:off x="5035762" y="2171700"/>
          <a:ext cx="2823210" cy="77197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Professional development</a:t>
          </a:r>
        </a:p>
      </dsp:txBody>
      <dsp:txXfrm>
        <a:off x="5073447" y="2209385"/>
        <a:ext cx="2747840" cy="696601"/>
      </dsp:txXfrm>
    </dsp:sp>
    <dsp:sp modelId="{0A42199E-D23C-4DCB-98EB-4F357E1C5492}">
      <dsp:nvSpPr>
        <dsp:cNvPr id="0" name=""/>
        <dsp:cNvSpPr/>
      </dsp:nvSpPr>
      <dsp:spPr>
        <a:xfrm>
          <a:off x="5035762" y="3040167"/>
          <a:ext cx="2823210" cy="77197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63500" dist="25400" dir="5400000" sx="101000" sy="101000" rotWithShape="0">
            <a:srgbClr val="000000">
              <a:alpha val="4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effectLst>
                <a:outerShdw blurRad="38100" dist="38100" dir="2700000" algn="tl">
                  <a:srgbClr val="000000">
                    <a:alpha val="43137"/>
                  </a:srgbClr>
                </a:outerShdw>
              </a:effectLst>
            </a:rPr>
            <a:t>Outreach and education about public policy</a:t>
          </a:r>
        </a:p>
      </dsp:txBody>
      <dsp:txXfrm>
        <a:off x="5073447" y="3077852"/>
        <a:ext cx="2747840" cy="696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7BECE-F27E-47BE-9B3A-50A200FC679B}">
      <dsp:nvSpPr>
        <dsp:cNvPr id="0" name=""/>
        <dsp:cNvSpPr/>
      </dsp:nvSpPr>
      <dsp:spPr>
        <a:xfrm>
          <a:off x="4665634" y="0"/>
          <a:ext cx="2332817" cy="829491"/>
        </a:xfrm>
        <a:prstGeom prst="trapezoid">
          <a:avLst>
            <a:gd name="adj" fmla="val 140617"/>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en-US" sz="2800" kern="1200" dirty="0"/>
            <a:t>Leaders</a:t>
          </a:r>
        </a:p>
      </dsp:txBody>
      <dsp:txXfrm>
        <a:off x="4665634" y="0"/>
        <a:ext cx="2332817" cy="829491"/>
      </dsp:txXfrm>
    </dsp:sp>
    <dsp:sp modelId="{0D4AC600-83EF-4B6D-B060-82AAE4EA50E3}">
      <dsp:nvSpPr>
        <dsp:cNvPr id="0" name=""/>
        <dsp:cNvSpPr/>
      </dsp:nvSpPr>
      <dsp:spPr>
        <a:xfrm>
          <a:off x="3499226" y="829491"/>
          <a:ext cx="4665634" cy="829491"/>
        </a:xfrm>
        <a:prstGeom prst="trapezoid">
          <a:avLst>
            <a:gd name="adj" fmla="val 140617"/>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en-US" sz="2800" kern="1200" dirty="0">
              <a:effectLst/>
            </a:rPr>
            <a:t>Evangelists</a:t>
          </a:r>
        </a:p>
      </dsp:txBody>
      <dsp:txXfrm>
        <a:off x="4315712" y="829491"/>
        <a:ext cx="3032662" cy="829491"/>
      </dsp:txXfrm>
    </dsp:sp>
    <dsp:sp modelId="{86D764D6-E67E-4A29-8F64-5BC0D837FDF5}">
      <dsp:nvSpPr>
        <dsp:cNvPr id="0" name=""/>
        <dsp:cNvSpPr/>
      </dsp:nvSpPr>
      <dsp:spPr>
        <a:xfrm>
          <a:off x="2332817" y="1658982"/>
          <a:ext cx="6998452" cy="829491"/>
        </a:xfrm>
        <a:prstGeom prst="trapezoid">
          <a:avLst>
            <a:gd name="adj" fmla="val 140617"/>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en-US" sz="2800" kern="1200" dirty="0"/>
            <a:t>Contributors</a:t>
          </a:r>
        </a:p>
      </dsp:txBody>
      <dsp:txXfrm>
        <a:off x="3557546" y="1658982"/>
        <a:ext cx="4548993" cy="829491"/>
      </dsp:txXfrm>
    </dsp:sp>
    <dsp:sp modelId="{D63D075F-BC01-42C3-A0A8-078A630B7A86}">
      <dsp:nvSpPr>
        <dsp:cNvPr id="0" name=""/>
        <dsp:cNvSpPr/>
      </dsp:nvSpPr>
      <dsp:spPr>
        <a:xfrm>
          <a:off x="1166408" y="2488473"/>
          <a:ext cx="9331269" cy="829491"/>
        </a:xfrm>
        <a:prstGeom prst="trapezoid">
          <a:avLst>
            <a:gd name="adj" fmla="val 140617"/>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en-US" sz="2800" kern="1200" dirty="0"/>
            <a:t>Members</a:t>
          </a:r>
        </a:p>
      </dsp:txBody>
      <dsp:txXfrm>
        <a:off x="2799380" y="2488473"/>
        <a:ext cx="6065325" cy="829491"/>
      </dsp:txXfrm>
    </dsp:sp>
    <dsp:sp modelId="{4D24F98A-B257-480A-BF36-A3EBDC664E0E}">
      <dsp:nvSpPr>
        <dsp:cNvPr id="0" name=""/>
        <dsp:cNvSpPr/>
      </dsp:nvSpPr>
      <dsp:spPr>
        <a:xfrm>
          <a:off x="0" y="3317964"/>
          <a:ext cx="11664087" cy="829491"/>
        </a:xfrm>
        <a:prstGeom prst="trapezoid">
          <a:avLst>
            <a:gd name="adj" fmla="val 140617"/>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sp3d extrusionH="28000" prstMaterial="matte"/>
        </a:bodyPr>
        <a:lstStyle/>
        <a:p>
          <a:pPr marL="0" lvl="0" indent="0" algn="ctr" defTabSz="1244600">
            <a:lnSpc>
              <a:spcPct val="90000"/>
            </a:lnSpc>
            <a:spcBef>
              <a:spcPct val="0"/>
            </a:spcBef>
            <a:spcAft>
              <a:spcPct val="35000"/>
            </a:spcAft>
            <a:buNone/>
          </a:pPr>
          <a:r>
            <a:rPr lang="en-US" sz="2800" kern="1200" dirty="0"/>
            <a:t>Visitors</a:t>
          </a:r>
        </a:p>
      </dsp:txBody>
      <dsp:txXfrm>
        <a:off x="2041215" y="3317964"/>
        <a:ext cx="7581656" cy="8294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937F8E-8CDE-4DA7-9B28-8A484CFBBA15}">
      <dsp:nvSpPr>
        <dsp:cNvPr id="0" name=""/>
        <dsp:cNvSpPr/>
      </dsp:nvSpPr>
      <dsp:spPr>
        <a:xfrm>
          <a:off x="0" y="3562529"/>
          <a:ext cx="5121275" cy="779394"/>
        </a:xfrm>
        <a:prstGeom prst="rec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Donor</a:t>
          </a:r>
          <a:r>
            <a:rPr lang="en-US" sz="2700" kern="1200" dirty="0"/>
            <a:t> </a:t>
          </a:r>
          <a:r>
            <a:rPr lang="en-US" sz="2700" kern="1200" dirty="0">
              <a:effectLst>
                <a:outerShdw blurRad="38100" dist="38100" dir="2700000" algn="tl">
                  <a:srgbClr val="000000">
                    <a:alpha val="43137"/>
                  </a:srgbClr>
                </a:outerShdw>
              </a:effectLst>
            </a:rPr>
            <a:t>development</a:t>
          </a:r>
        </a:p>
      </dsp:txBody>
      <dsp:txXfrm>
        <a:off x="0" y="3562529"/>
        <a:ext cx="5121275" cy="779394"/>
      </dsp:txXfrm>
    </dsp:sp>
    <dsp:sp modelId="{3CF1D6E5-622A-4992-ACB0-0F715759D680}">
      <dsp:nvSpPr>
        <dsp:cNvPr id="0" name=""/>
        <dsp:cNvSpPr/>
      </dsp:nvSpPr>
      <dsp:spPr>
        <a:xfrm rot="10800000">
          <a:off x="0" y="2375511"/>
          <a:ext cx="5121275" cy="1198708"/>
        </a:xfrm>
        <a:prstGeom prst="upArrowCallou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Collaborative</a:t>
          </a:r>
          <a:r>
            <a:rPr lang="en-US" sz="2700" kern="1200" dirty="0"/>
            <a:t> </a:t>
          </a:r>
          <a:r>
            <a:rPr lang="en-US" sz="2700" kern="1200" dirty="0">
              <a:effectLst>
                <a:outerShdw blurRad="38100" dist="38100" dir="2700000" algn="tl">
                  <a:srgbClr val="000000">
                    <a:alpha val="43137"/>
                  </a:srgbClr>
                </a:outerShdw>
              </a:effectLst>
            </a:rPr>
            <a:t>endeavors</a:t>
          </a:r>
        </a:p>
      </dsp:txBody>
      <dsp:txXfrm rot="10800000">
        <a:off x="0" y="2375511"/>
        <a:ext cx="5121275" cy="778884"/>
      </dsp:txXfrm>
    </dsp:sp>
    <dsp:sp modelId="{F9A465A6-BBF9-40C9-9F81-97A3181574F2}">
      <dsp:nvSpPr>
        <dsp:cNvPr id="0" name=""/>
        <dsp:cNvSpPr/>
      </dsp:nvSpPr>
      <dsp:spPr>
        <a:xfrm rot="10800000">
          <a:off x="0" y="1188494"/>
          <a:ext cx="5121275" cy="1198708"/>
        </a:xfrm>
        <a:prstGeom prst="upArrowCallou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Grant</a:t>
          </a:r>
          <a:r>
            <a:rPr lang="en-US" sz="2700" kern="1200" dirty="0"/>
            <a:t> </a:t>
          </a:r>
          <a:r>
            <a:rPr lang="en-US" sz="2700" kern="1200" dirty="0">
              <a:effectLst>
                <a:outerShdw blurRad="38100" dist="38100" dir="2700000" algn="tl">
                  <a:srgbClr val="000000">
                    <a:alpha val="43137"/>
                  </a:srgbClr>
                </a:outerShdw>
              </a:effectLst>
            </a:rPr>
            <a:t>writing</a:t>
          </a:r>
        </a:p>
      </dsp:txBody>
      <dsp:txXfrm rot="10800000">
        <a:off x="0" y="1188494"/>
        <a:ext cx="5121275" cy="778884"/>
      </dsp:txXfrm>
    </dsp:sp>
    <dsp:sp modelId="{3621E88F-1FBA-4735-9894-A9B9D7F43815}">
      <dsp:nvSpPr>
        <dsp:cNvPr id="0" name=""/>
        <dsp:cNvSpPr/>
      </dsp:nvSpPr>
      <dsp:spPr>
        <a:xfrm rot="10800000">
          <a:off x="0" y="1476"/>
          <a:ext cx="5121275" cy="1198708"/>
        </a:xfrm>
        <a:prstGeom prst="upArrowCallout">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Relationship building</a:t>
          </a:r>
        </a:p>
      </dsp:txBody>
      <dsp:txXfrm rot="10800000">
        <a:off x="0" y="1476"/>
        <a:ext cx="5121275" cy="778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C5D9C-8068-4D6A-8F40-04E6CC952625}">
      <dsp:nvSpPr>
        <dsp:cNvPr id="0" name=""/>
        <dsp:cNvSpPr/>
      </dsp:nvSpPr>
      <dsp:spPr>
        <a:xfrm>
          <a:off x="3141" y="595707"/>
          <a:ext cx="3151985" cy="3151985"/>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3464" tIns="26670" rIns="173464" bIns="26670" numCol="1" spcCol="1270" anchor="ctr" anchorCtr="0">
          <a:noAutofit/>
        </a:bodyPr>
        <a:lstStyle/>
        <a:p>
          <a:pPr marL="0" lvl="0" indent="0" algn="ctr" defTabSz="933450">
            <a:lnSpc>
              <a:spcPct val="90000"/>
            </a:lnSpc>
            <a:spcBef>
              <a:spcPct val="0"/>
            </a:spcBef>
            <a:spcAft>
              <a:spcPct val="35000"/>
            </a:spcAft>
            <a:buNone/>
          </a:pPr>
          <a:r>
            <a:rPr lang="en-US" sz="2100" kern="1200">
              <a:effectLst>
                <a:outerShdw blurRad="38100" dist="38100" dir="2700000" algn="tl">
                  <a:srgbClr val="000000">
                    <a:alpha val="43137"/>
                  </a:srgbClr>
                </a:outerShdw>
              </a:effectLst>
            </a:rPr>
            <a:t>Service Delivery</a:t>
          </a:r>
        </a:p>
      </dsp:txBody>
      <dsp:txXfrm>
        <a:off x="464739" y="1057305"/>
        <a:ext cx="2228789" cy="2228789"/>
      </dsp:txXfrm>
    </dsp:sp>
    <dsp:sp modelId="{DFC7CD6F-8101-41EB-842B-6848888902F7}">
      <dsp:nvSpPr>
        <dsp:cNvPr id="0" name=""/>
        <dsp:cNvSpPr/>
      </dsp:nvSpPr>
      <dsp:spPr>
        <a:xfrm>
          <a:off x="2524730" y="595707"/>
          <a:ext cx="3151985" cy="3151985"/>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3464" tIns="26670" rIns="173464" bIns="2667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Staff/Team Development</a:t>
          </a:r>
        </a:p>
      </dsp:txBody>
      <dsp:txXfrm>
        <a:off x="2986328" y="1057305"/>
        <a:ext cx="2228789" cy="2228789"/>
      </dsp:txXfrm>
    </dsp:sp>
    <dsp:sp modelId="{D76A5FB6-C6B2-4597-B347-CEB83AEE52AB}">
      <dsp:nvSpPr>
        <dsp:cNvPr id="0" name=""/>
        <dsp:cNvSpPr/>
      </dsp:nvSpPr>
      <dsp:spPr>
        <a:xfrm>
          <a:off x="5046318" y="595707"/>
          <a:ext cx="3151985" cy="3151985"/>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3464" tIns="26670" rIns="173464" bIns="26670" numCol="1" spcCol="1270" anchor="ctr" anchorCtr="0">
          <a:noAutofit/>
        </a:bodyPr>
        <a:lstStyle/>
        <a:p>
          <a:pPr marL="0" lvl="0" indent="0" algn="ctr" defTabSz="933450">
            <a:lnSpc>
              <a:spcPct val="90000"/>
            </a:lnSpc>
            <a:spcBef>
              <a:spcPct val="0"/>
            </a:spcBef>
            <a:spcAft>
              <a:spcPct val="35000"/>
            </a:spcAft>
            <a:buNone/>
          </a:pPr>
          <a:r>
            <a:rPr lang="en-US" sz="2100" kern="1200">
              <a:effectLst>
                <a:outerShdw blurRad="38100" dist="38100" dir="2700000" algn="tl">
                  <a:srgbClr val="000000">
                    <a:alpha val="43137"/>
                  </a:srgbClr>
                </a:outerShdw>
              </a:effectLst>
            </a:rPr>
            <a:t>Organizational Environment</a:t>
          </a:r>
        </a:p>
      </dsp:txBody>
      <dsp:txXfrm>
        <a:off x="5507916" y="1057305"/>
        <a:ext cx="2228789" cy="2228789"/>
      </dsp:txXfrm>
    </dsp:sp>
    <dsp:sp modelId="{554CD4F0-6E65-4E25-87BD-F66938FFC99F}">
      <dsp:nvSpPr>
        <dsp:cNvPr id="0" name=""/>
        <dsp:cNvSpPr/>
      </dsp:nvSpPr>
      <dsp:spPr>
        <a:xfrm>
          <a:off x="7567907" y="595707"/>
          <a:ext cx="3151985" cy="3151985"/>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3464" tIns="26670" rIns="173464" bIns="2667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rPr>
            <a:t>Community Relationships</a:t>
          </a:r>
        </a:p>
      </dsp:txBody>
      <dsp:txXfrm>
        <a:off x="8029505" y="1057305"/>
        <a:ext cx="2228789" cy="22287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AA080-3C9E-47EE-B7B1-45B51E12E011}">
      <dsp:nvSpPr>
        <dsp:cNvPr id="0" name=""/>
        <dsp:cNvSpPr/>
      </dsp:nvSpPr>
      <dsp:spPr>
        <a:xfrm>
          <a:off x="1000140" y="313522"/>
          <a:ext cx="4225782" cy="4225782"/>
        </a:xfrm>
        <a:prstGeom prst="pie">
          <a:avLst>
            <a:gd name="adj1" fmla="val 16200000"/>
            <a:gd name="adj2" fmla="val 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Plan</a:t>
          </a:r>
        </a:p>
      </dsp:txBody>
      <dsp:txXfrm>
        <a:off x="3243327" y="1189366"/>
        <a:ext cx="1559515" cy="1157059"/>
      </dsp:txXfrm>
    </dsp:sp>
    <dsp:sp modelId="{C6D30A7D-6A68-4447-88A0-BFBADBE04482}">
      <dsp:nvSpPr>
        <dsp:cNvPr id="0" name=""/>
        <dsp:cNvSpPr/>
      </dsp:nvSpPr>
      <dsp:spPr>
        <a:xfrm>
          <a:off x="1000140" y="455388"/>
          <a:ext cx="4225782" cy="4225782"/>
        </a:xfrm>
        <a:prstGeom prst="pie">
          <a:avLst>
            <a:gd name="adj1" fmla="val 0"/>
            <a:gd name="adj2" fmla="val 540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Do</a:t>
          </a:r>
        </a:p>
      </dsp:txBody>
      <dsp:txXfrm>
        <a:off x="3243327" y="2648267"/>
        <a:ext cx="1559515" cy="1157059"/>
      </dsp:txXfrm>
    </dsp:sp>
    <dsp:sp modelId="{5738A7B0-C1F5-46DC-BF2C-F6837D475AB7}">
      <dsp:nvSpPr>
        <dsp:cNvPr id="0" name=""/>
        <dsp:cNvSpPr/>
      </dsp:nvSpPr>
      <dsp:spPr>
        <a:xfrm>
          <a:off x="858275" y="455388"/>
          <a:ext cx="4225782" cy="4225782"/>
        </a:xfrm>
        <a:prstGeom prst="pie">
          <a:avLst>
            <a:gd name="adj1" fmla="val 5400000"/>
            <a:gd name="adj2" fmla="val 1080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Study</a:t>
          </a:r>
        </a:p>
      </dsp:txBody>
      <dsp:txXfrm>
        <a:off x="1281356" y="2648267"/>
        <a:ext cx="1559515" cy="1157059"/>
      </dsp:txXfrm>
    </dsp:sp>
    <dsp:sp modelId="{C66580F5-6FC5-4AFB-800A-DD752DFE1BE6}">
      <dsp:nvSpPr>
        <dsp:cNvPr id="0" name=""/>
        <dsp:cNvSpPr/>
      </dsp:nvSpPr>
      <dsp:spPr>
        <a:xfrm>
          <a:off x="858275" y="313522"/>
          <a:ext cx="4225782" cy="4225782"/>
        </a:xfrm>
        <a:prstGeom prst="pie">
          <a:avLst>
            <a:gd name="adj1" fmla="val 10800000"/>
            <a:gd name="adj2" fmla="val 1620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r>
            <a:rPr lang="en-US" sz="4200" kern="1200" dirty="0"/>
            <a:t>Act</a:t>
          </a:r>
        </a:p>
      </dsp:txBody>
      <dsp:txXfrm>
        <a:off x="1281356" y="1189366"/>
        <a:ext cx="1559515" cy="1157059"/>
      </dsp:txXfrm>
    </dsp:sp>
    <dsp:sp modelId="{04EEBE55-2749-4D4D-921C-0111C07F789C}">
      <dsp:nvSpPr>
        <dsp:cNvPr id="0" name=""/>
        <dsp:cNvSpPr/>
      </dsp:nvSpPr>
      <dsp:spPr>
        <a:xfrm>
          <a:off x="738544" y="51926"/>
          <a:ext cx="4748975" cy="4748975"/>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16D62B-3078-4E80-86F5-4604A3D0CBB6}">
      <dsp:nvSpPr>
        <dsp:cNvPr id="0" name=""/>
        <dsp:cNvSpPr/>
      </dsp:nvSpPr>
      <dsp:spPr>
        <a:xfrm>
          <a:off x="738544" y="193792"/>
          <a:ext cx="4748975" cy="4748975"/>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16656E-FC3C-4BB1-B491-F2A18452E402}">
      <dsp:nvSpPr>
        <dsp:cNvPr id="0" name=""/>
        <dsp:cNvSpPr/>
      </dsp:nvSpPr>
      <dsp:spPr>
        <a:xfrm>
          <a:off x="596679" y="193792"/>
          <a:ext cx="4748975" cy="4748975"/>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5283C7-A172-42A2-9869-2BCBBFFE1F19}">
      <dsp:nvSpPr>
        <dsp:cNvPr id="0" name=""/>
        <dsp:cNvSpPr/>
      </dsp:nvSpPr>
      <dsp:spPr>
        <a:xfrm>
          <a:off x="596679" y="51926"/>
          <a:ext cx="4748975" cy="4748975"/>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65E02-EF14-4107-80C0-B5AD36614FA0}">
      <dsp:nvSpPr>
        <dsp:cNvPr id="0" name=""/>
        <dsp:cNvSpPr/>
      </dsp:nvSpPr>
      <dsp:spPr>
        <a:xfrm>
          <a:off x="0" y="123247"/>
          <a:ext cx="9516422" cy="71954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CLAS Implementation</a:t>
          </a:r>
        </a:p>
      </dsp:txBody>
      <dsp:txXfrm>
        <a:off x="35125" y="158372"/>
        <a:ext cx="9446172" cy="649299"/>
      </dsp:txXfrm>
    </dsp:sp>
    <dsp:sp modelId="{80BBBF57-F81C-4875-B59E-E64CE4737735}">
      <dsp:nvSpPr>
        <dsp:cNvPr id="0" name=""/>
        <dsp:cNvSpPr/>
      </dsp:nvSpPr>
      <dsp:spPr>
        <a:xfrm>
          <a:off x="0" y="929197"/>
          <a:ext cx="9516422" cy="71954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Integrated into your process improvement work</a:t>
          </a:r>
        </a:p>
      </dsp:txBody>
      <dsp:txXfrm>
        <a:off x="35125" y="964322"/>
        <a:ext cx="9446172" cy="649299"/>
      </dsp:txXfrm>
    </dsp:sp>
    <dsp:sp modelId="{A10F03F8-AE8C-446F-B93E-9C579D7685D4}">
      <dsp:nvSpPr>
        <dsp:cNvPr id="0" name=""/>
        <dsp:cNvSpPr/>
      </dsp:nvSpPr>
      <dsp:spPr>
        <a:xfrm>
          <a:off x="0" y="1735147"/>
          <a:ext cx="9516422" cy="71954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Certain CLAS Standards work well in PDSA cycles</a:t>
          </a:r>
        </a:p>
      </dsp:txBody>
      <dsp:txXfrm>
        <a:off x="35125" y="1770272"/>
        <a:ext cx="9446172" cy="649299"/>
      </dsp:txXfrm>
    </dsp:sp>
    <dsp:sp modelId="{562CC63D-6CF8-46D0-93CE-1754BF15072F}">
      <dsp:nvSpPr>
        <dsp:cNvPr id="0" name=""/>
        <dsp:cNvSpPr/>
      </dsp:nvSpPr>
      <dsp:spPr>
        <a:xfrm>
          <a:off x="0" y="2541097"/>
          <a:ext cx="9516422" cy="71954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Ongoing evaluation</a:t>
          </a:r>
        </a:p>
      </dsp:txBody>
      <dsp:txXfrm>
        <a:off x="35125" y="2576222"/>
        <a:ext cx="9446172" cy="649299"/>
      </dsp:txXfrm>
    </dsp:sp>
    <dsp:sp modelId="{0346012C-4F2F-4C3B-B4D1-6F6EE90B7B7C}">
      <dsp:nvSpPr>
        <dsp:cNvPr id="0" name=""/>
        <dsp:cNvSpPr/>
      </dsp:nvSpPr>
      <dsp:spPr>
        <a:xfrm>
          <a:off x="0" y="3347047"/>
          <a:ext cx="9516422" cy="719549"/>
        </a:xfrm>
        <a:prstGeom prst="roundRect">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Wisconsin DHS-Minority Health Program</a:t>
          </a:r>
        </a:p>
      </dsp:txBody>
      <dsp:txXfrm>
        <a:off x="35125" y="3382172"/>
        <a:ext cx="9446172" cy="6492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43153-A241-4365-A10C-A5FB16D0FB8C}">
      <dsp:nvSpPr>
        <dsp:cNvPr id="0" name=""/>
        <dsp:cNvSpPr/>
      </dsp:nvSpPr>
      <dsp:spPr>
        <a:xfrm>
          <a:off x="3142855" y="865709"/>
          <a:ext cx="667863" cy="91440"/>
        </a:xfrm>
        <a:custGeom>
          <a:avLst/>
          <a:gdLst/>
          <a:ahLst/>
          <a:cxnLst/>
          <a:rect l="0" t="0" r="0" b="0"/>
          <a:pathLst>
            <a:path>
              <a:moveTo>
                <a:pt x="0" y="45720"/>
              </a:moveTo>
              <a:lnTo>
                <a:pt x="667863"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9325" y="907936"/>
        <a:ext cx="34923" cy="6984"/>
      </dsp:txXfrm>
    </dsp:sp>
    <dsp:sp modelId="{12D67295-15C7-40B5-B9A3-F58ADCCE715D}">
      <dsp:nvSpPr>
        <dsp:cNvPr id="0" name=""/>
        <dsp:cNvSpPr/>
      </dsp:nvSpPr>
      <dsp:spPr>
        <a:xfrm>
          <a:off x="107858" y="390"/>
          <a:ext cx="3036797" cy="1822078"/>
        </a:xfrm>
        <a:prstGeom prst="rect">
          <a:avLst/>
        </a:prstGeom>
        <a:solidFill>
          <a:schemeClr val="accent1">
            <a:hueOff val="0"/>
            <a:satOff val="0"/>
            <a:lumOff val="0"/>
            <a:alphaOff val="0"/>
          </a:schemeClr>
        </a:solidFill>
        <a:ln w="25400" cap="flat" cmpd="dbl"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Accessibility</a:t>
          </a:r>
          <a:r>
            <a:rPr lang="en-US" sz="3200" kern="1200" dirty="0">
              <a:effectLst>
                <a:outerShdw blurRad="38100" dist="38100" dir="2700000" algn="tl">
                  <a:srgbClr val="000000">
                    <a:alpha val="43137"/>
                  </a:srgbClr>
                </a:outerShdw>
              </a:effectLst>
            </a:rPr>
            <a:t> </a:t>
          </a:r>
          <a:r>
            <a:rPr lang="en-US" sz="2200" kern="1200" dirty="0">
              <a:effectLst>
                <a:outerShdw blurRad="38100" dist="38100" dir="2700000" algn="tl">
                  <a:srgbClr val="000000">
                    <a:alpha val="43137"/>
                  </a:srgbClr>
                </a:outerShdw>
              </a:effectLst>
            </a:rPr>
            <a:t>and treatment</a:t>
          </a:r>
          <a:r>
            <a:rPr lang="en-US" sz="3200" kern="1200" dirty="0">
              <a:effectLst>
                <a:outerShdw blurRad="38100" dist="38100" dir="2700000" algn="tl">
                  <a:srgbClr val="000000">
                    <a:alpha val="43137"/>
                  </a:srgbClr>
                </a:outerShdw>
              </a:effectLst>
            </a:rPr>
            <a:t> </a:t>
          </a:r>
        </a:p>
      </dsp:txBody>
      <dsp:txXfrm>
        <a:off x="107858" y="390"/>
        <a:ext cx="3036797" cy="1822078"/>
      </dsp:txXfrm>
    </dsp:sp>
    <dsp:sp modelId="{8DFA6F48-DCC9-45EB-9334-FABB9EC856FB}">
      <dsp:nvSpPr>
        <dsp:cNvPr id="0" name=""/>
        <dsp:cNvSpPr/>
      </dsp:nvSpPr>
      <dsp:spPr>
        <a:xfrm>
          <a:off x="6878116" y="865709"/>
          <a:ext cx="667863" cy="91440"/>
        </a:xfrm>
        <a:custGeom>
          <a:avLst/>
          <a:gdLst/>
          <a:ahLst/>
          <a:cxnLst/>
          <a:rect l="0" t="0" r="0" b="0"/>
          <a:pathLst>
            <a:path>
              <a:moveTo>
                <a:pt x="0" y="45720"/>
              </a:moveTo>
              <a:lnTo>
                <a:pt x="667863"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94586" y="907936"/>
        <a:ext cx="34923" cy="6984"/>
      </dsp:txXfrm>
    </dsp:sp>
    <dsp:sp modelId="{80011415-35D4-4C58-A431-D8630853CBE1}">
      <dsp:nvSpPr>
        <dsp:cNvPr id="0" name=""/>
        <dsp:cNvSpPr/>
      </dsp:nvSpPr>
      <dsp:spPr>
        <a:xfrm>
          <a:off x="3843118" y="390"/>
          <a:ext cx="3036797" cy="1822078"/>
        </a:xfrm>
        <a:prstGeom prst="rect">
          <a:avLst/>
        </a:prstGeom>
        <a:solidFill>
          <a:srgbClr val="2C7C9F">
            <a:hueOff val="0"/>
            <a:satOff val="0"/>
            <a:lumOff val="0"/>
            <a:alphaOff val="0"/>
          </a:srgbClr>
        </a:solidFill>
        <a:ln w="25400" cap="flat" cmpd="dbl"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CLAS Standard </a:t>
          </a:r>
        </a:p>
      </dsp:txBody>
      <dsp:txXfrm>
        <a:off x="3843118" y="390"/>
        <a:ext cx="3036797" cy="1822078"/>
      </dsp:txXfrm>
    </dsp:sp>
    <dsp:sp modelId="{89EB99E2-5E87-4641-9258-DF6E21DBCC0E}">
      <dsp:nvSpPr>
        <dsp:cNvPr id="0" name=""/>
        <dsp:cNvSpPr/>
      </dsp:nvSpPr>
      <dsp:spPr>
        <a:xfrm>
          <a:off x="1626257" y="1820668"/>
          <a:ext cx="7470520" cy="667863"/>
        </a:xfrm>
        <a:custGeom>
          <a:avLst/>
          <a:gdLst/>
          <a:ahLst/>
          <a:cxnLst/>
          <a:rect l="0" t="0" r="0" b="0"/>
          <a:pathLst>
            <a:path>
              <a:moveTo>
                <a:pt x="7470520" y="0"/>
              </a:moveTo>
              <a:lnTo>
                <a:pt x="7470520" y="351031"/>
              </a:lnTo>
              <a:lnTo>
                <a:pt x="0" y="351031"/>
              </a:lnTo>
              <a:lnTo>
                <a:pt x="0" y="667863"/>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73939" y="2151107"/>
        <a:ext cx="375155" cy="6984"/>
      </dsp:txXfrm>
    </dsp:sp>
    <dsp:sp modelId="{7559B3C1-1D68-4B2E-ABB5-FE24B30179B5}">
      <dsp:nvSpPr>
        <dsp:cNvPr id="0" name=""/>
        <dsp:cNvSpPr/>
      </dsp:nvSpPr>
      <dsp:spPr>
        <a:xfrm>
          <a:off x="7578379" y="390"/>
          <a:ext cx="3036797" cy="1822078"/>
        </a:xfrm>
        <a:prstGeom prst="rect">
          <a:avLst/>
        </a:prstGeom>
        <a:solidFill>
          <a:srgbClr val="2C7C9F">
            <a:hueOff val="0"/>
            <a:satOff val="0"/>
            <a:lumOff val="0"/>
            <a:alphaOff val="0"/>
          </a:srgbClr>
        </a:solidFill>
        <a:ln w="25400" cap="flat" cmpd="dbl"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Walk-through</a:t>
          </a:r>
        </a:p>
      </dsp:txBody>
      <dsp:txXfrm>
        <a:off x="7578379" y="390"/>
        <a:ext cx="3036797" cy="1822078"/>
      </dsp:txXfrm>
    </dsp:sp>
    <dsp:sp modelId="{5A410C6D-0152-4452-8619-2E241134EC9D}">
      <dsp:nvSpPr>
        <dsp:cNvPr id="0" name=""/>
        <dsp:cNvSpPr/>
      </dsp:nvSpPr>
      <dsp:spPr>
        <a:xfrm>
          <a:off x="3142855" y="3386250"/>
          <a:ext cx="667863" cy="91440"/>
        </a:xfrm>
        <a:custGeom>
          <a:avLst/>
          <a:gdLst/>
          <a:ahLst/>
          <a:cxnLst/>
          <a:rect l="0" t="0" r="0" b="0"/>
          <a:pathLst>
            <a:path>
              <a:moveTo>
                <a:pt x="0" y="45720"/>
              </a:moveTo>
              <a:lnTo>
                <a:pt x="667863"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9325" y="3428478"/>
        <a:ext cx="34923" cy="6984"/>
      </dsp:txXfrm>
    </dsp:sp>
    <dsp:sp modelId="{209E1706-0DE0-484B-9640-5A9B91A4B87B}">
      <dsp:nvSpPr>
        <dsp:cNvPr id="0" name=""/>
        <dsp:cNvSpPr/>
      </dsp:nvSpPr>
      <dsp:spPr>
        <a:xfrm>
          <a:off x="107858" y="2520931"/>
          <a:ext cx="3036797" cy="1822078"/>
        </a:xfrm>
        <a:prstGeom prst="rect">
          <a:avLst/>
        </a:prstGeom>
        <a:solidFill>
          <a:srgbClr val="2C7C9F">
            <a:hueOff val="0"/>
            <a:satOff val="0"/>
            <a:lumOff val="0"/>
            <a:alphaOff val="0"/>
          </a:srgbClr>
        </a:solidFill>
        <a:ln w="25400" cap="flat" cmpd="dbl"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Project Aim </a:t>
          </a:r>
        </a:p>
      </dsp:txBody>
      <dsp:txXfrm>
        <a:off x="107858" y="2520931"/>
        <a:ext cx="3036797" cy="1822078"/>
      </dsp:txXfrm>
    </dsp:sp>
    <dsp:sp modelId="{48212DD7-0149-4207-8544-C45769A30EAC}">
      <dsp:nvSpPr>
        <dsp:cNvPr id="0" name=""/>
        <dsp:cNvSpPr/>
      </dsp:nvSpPr>
      <dsp:spPr>
        <a:xfrm>
          <a:off x="6878116" y="3386250"/>
          <a:ext cx="667863" cy="91440"/>
        </a:xfrm>
        <a:custGeom>
          <a:avLst/>
          <a:gdLst/>
          <a:ahLst/>
          <a:cxnLst/>
          <a:rect l="0" t="0" r="0" b="0"/>
          <a:pathLst>
            <a:path>
              <a:moveTo>
                <a:pt x="0" y="45720"/>
              </a:moveTo>
              <a:lnTo>
                <a:pt x="667863" y="45720"/>
              </a:lnTo>
            </a:path>
          </a:pathLst>
        </a:custGeom>
        <a:noFill/>
        <a:ln w="127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94586" y="3428478"/>
        <a:ext cx="34923" cy="6984"/>
      </dsp:txXfrm>
    </dsp:sp>
    <dsp:sp modelId="{C6AE2263-BC67-48D4-95DB-38DBCFF0A129}">
      <dsp:nvSpPr>
        <dsp:cNvPr id="0" name=""/>
        <dsp:cNvSpPr/>
      </dsp:nvSpPr>
      <dsp:spPr>
        <a:xfrm>
          <a:off x="3843118" y="2520931"/>
          <a:ext cx="3036797" cy="1822078"/>
        </a:xfrm>
        <a:prstGeom prst="rect">
          <a:avLst/>
        </a:prstGeom>
        <a:solidFill>
          <a:srgbClr val="2C7C9F">
            <a:hueOff val="0"/>
            <a:satOff val="0"/>
            <a:lumOff val="0"/>
            <a:alphaOff val="0"/>
          </a:srgbClr>
        </a:solidFill>
        <a:ln w="25400" cap="flat" cmpd="dbl"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PDSA (Plan‐Do‐Study‐Act) </a:t>
          </a:r>
        </a:p>
      </dsp:txBody>
      <dsp:txXfrm>
        <a:off x="3843118" y="2520931"/>
        <a:ext cx="3036797" cy="1822078"/>
      </dsp:txXfrm>
    </dsp:sp>
    <dsp:sp modelId="{A5E98AA5-EFC0-4E74-8EC0-52E03BC0822D}">
      <dsp:nvSpPr>
        <dsp:cNvPr id="0" name=""/>
        <dsp:cNvSpPr/>
      </dsp:nvSpPr>
      <dsp:spPr>
        <a:xfrm>
          <a:off x="7578379" y="2520931"/>
          <a:ext cx="3036797" cy="1822078"/>
        </a:xfrm>
        <a:prstGeom prst="rect">
          <a:avLst/>
        </a:prstGeom>
        <a:solidFill>
          <a:srgbClr val="2C7C9F">
            <a:hueOff val="0"/>
            <a:satOff val="0"/>
            <a:lumOff val="0"/>
            <a:alphaOff val="0"/>
          </a:srgbClr>
        </a:solidFill>
        <a:ln w="25400" cap="flat" cmpd="dbl"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prstClr val="white"/>
              </a:solidFill>
              <a:effectLst>
                <a:outerShdw blurRad="38100" dist="38100" dir="2700000" algn="tl">
                  <a:srgbClr val="000000">
                    <a:alpha val="43137"/>
                  </a:srgbClr>
                </a:outerShdw>
              </a:effectLst>
              <a:latin typeface="News Gothic MT"/>
              <a:ea typeface="+mn-ea"/>
              <a:cs typeface="+mn-cs"/>
            </a:rPr>
            <a:t>Sustain</a:t>
          </a:r>
        </a:p>
      </dsp:txBody>
      <dsp:txXfrm>
        <a:off x="7578379" y="2520931"/>
        <a:ext cx="3036797" cy="18220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D7109-C44F-48F5-A0C5-CE17560F5F9A}">
      <dsp:nvSpPr>
        <dsp:cNvPr id="0" name=""/>
        <dsp:cNvSpPr/>
      </dsp:nvSpPr>
      <dsp:spPr>
        <a:xfrm>
          <a:off x="783226" y="906986"/>
          <a:ext cx="3109352" cy="2717965"/>
        </a:xfrm>
        <a:prstGeom prst="rightArrow">
          <a:avLst>
            <a:gd name="adj1" fmla="val 70000"/>
            <a:gd name="adj2" fmla="val 50000"/>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Prior to using the Nominal Group Process </a:t>
          </a:r>
        </a:p>
        <a:p>
          <a:pPr marL="171450" lvl="1" indent="-171450" algn="l" defTabSz="711200">
            <a:lnSpc>
              <a:spcPct val="90000"/>
            </a:lnSpc>
            <a:spcBef>
              <a:spcPct val="0"/>
            </a:spcBef>
            <a:spcAft>
              <a:spcPct val="15000"/>
            </a:spcAft>
            <a:buChar char="•"/>
          </a:pPr>
          <a:r>
            <a:rPr lang="en-US" sz="1600" kern="1200" dirty="0"/>
            <a:t>Welcome statement </a:t>
          </a:r>
        </a:p>
        <a:p>
          <a:pPr marL="171450" lvl="1" indent="-171450" algn="l" defTabSz="711200">
            <a:lnSpc>
              <a:spcPct val="90000"/>
            </a:lnSpc>
            <a:spcBef>
              <a:spcPct val="0"/>
            </a:spcBef>
            <a:spcAft>
              <a:spcPct val="15000"/>
            </a:spcAft>
            <a:buChar char="•"/>
          </a:pPr>
          <a:r>
            <a:rPr lang="en-US" sz="1600" kern="1200" dirty="0"/>
            <a:t>Review</a:t>
          </a:r>
        </a:p>
      </dsp:txBody>
      <dsp:txXfrm>
        <a:off x="1560565" y="1314681"/>
        <a:ext cx="1515809" cy="1902575"/>
      </dsp:txXfrm>
    </dsp:sp>
    <dsp:sp modelId="{067B5F25-8ACB-4E22-83A2-C5618F400C5D}">
      <dsp:nvSpPr>
        <dsp:cNvPr id="0" name=""/>
        <dsp:cNvSpPr/>
      </dsp:nvSpPr>
      <dsp:spPr>
        <a:xfrm>
          <a:off x="5888" y="1488630"/>
          <a:ext cx="1554676" cy="1554676"/>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Step 1-Preparation</a:t>
          </a:r>
        </a:p>
      </dsp:txBody>
      <dsp:txXfrm>
        <a:off x="233565" y="1716307"/>
        <a:ext cx="1099322" cy="1099322"/>
      </dsp:txXfrm>
    </dsp:sp>
    <dsp:sp modelId="{E5D36A6E-371C-4FAA-8551-F905FE72942D}">
      <dsp:nvSpPr>
        <dsp:cNvPr id="0" name=""/>
        <dsp:cNvSpPr/>
      </dsp:nvSpPr>
      <dsp:spPr>
        <a:xfrm>
          <a:off x="4864251" y="906986"/>
          <a:ext cx="3109352" cy="2717965"/>
        </a:xfrm>
        <a:prstGeom prst="rightArrow">
          <a:avLst>
            <a:gd name="adj1" fmla="val 70000"/>
            <a:gd name="adj2" fmla="val 50000"/>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Welcome the group</a:t>
          </a:r>
        </a:p>
        <a:p>
          <a:pPr marL="171450" lvl="1" indent="-171450" algn="l" defTabSz="711200">
            <a:lnSpc>
              <a:spcPct val="90000"/>
            </a:lnSpc>
            <a:spcBef>
              <a:spcPct val="0"/>
            </a:spcBef>
            <a:spcAft>
              <a:spcPct val="15000"/>
            </a:spcAft>
            <a:buChar char="•"/>
          </a:pPr>
          <a:r>
            <a:rPr lang="en-US" sz="1600" kern="1200" dirty="0"/>
            <a:t>Encourage participation</a:t>
          </a:r>
        </a:p>
      </dsp:txBody>
      <dsp:txXfrm>
        <a:off x="5641589" y="1314681"/>
        <a:ext cx="1515809" cy="1902575"/>
      </dsp:txXfrm>
    </dsp:sp>
    <dsp:sp modelId="{0EC2C541-B9A9-46B0-9D75-4681E214FDC8}">
      <dsp:nvSpPr>
        <dsp:cNvPr id="0" name=""/>
        <dsp:cNvSpPr/>
      </dsp:nvSpPr>
      <dsp:spPr>
        <a:xfrm>
          <a:off x="4086913" y="1488630"/>
          <a:ext cx="1554676" cy="1554676"/>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Step 2-Idea Generating </a:t>
          </a:r>
        </a:p>
      </dsp:txBody>
      <dsp:txXfrm>
        <a:off x="4314590" y="1716307"/>
        <a:ext cx="1099322" cy="1099322"/>
      </dsp:txXfrm>
    </dsp:sp>
    <dsp:sp modelId="{C05F9E91-AEA5-4BC6-BA4C-67901D92EB28}">
      <dsp:nvSpPr>
        <dsp:cNvPr id="0" name=""/>
        <dsp:cNvSpPr/>
      </dsp:nvSpPr>
      <dsp:spPr>
        <a:xfrm>
          <a:off x="8945276" y="906986"/>
          <a:ext cx="3109352" cy="2717965"/>
        </a:xfrm>
        <a:prstGeom prst="rightArrow">
          <a:avLst>
            <a:gd name="adj1" fmla="val 70000"/>
            <a:gd name="adj2" fmla="val 50000"/>
          </a:avLst>
        </a:prstGeom>
        <a:solidFill>
          <a:schemeClr val="accent1">
            <a:alpha val="90000"/>
            <a:tint val="40000"/>
            <a:hueOff val="0"/>
            <a:satOff val="0"/>
            <a:lumOff val="0"/>
            <a:alphaOff val="0"/>
          </a:schemeClr>
        </a:solidFill>
        <a:ln w="25400" cap="flat" cmpd="dbl" algn="ctr">
          <a:solidFill>
            <a:schemeClr val="accent1">
              <a:alpha val="90000"/>
              <a:tint val="40000"/>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Ask for Input</a:t>
          </a:r>
        </a:p>
        <a:p>
          <a:pPr marL="171450" lvl="1" indent="-171450" algn="l" defTabSz="711200">
            <a:lnSpc>
              <a:spcPct val="90000"/>
            </a:lnSpc>
            <a:spcBef>
              <a:spcPct val="0"/>
            </a:spcBef>
            <a:spcAft>
              <a:spcPct val="15000"/>
            </a:spcAft>
            <a:buChar char="•"/>
          </a:pPr>
          <a:r>
            <a:rPr lang="en-US" sz="1600" kern="1200"/>
            <a:t>Record ideas</a:t>
          </a:r>
        </a:p>
      </dsp:txBody>
      <dsp:txXfrm>
        <a:off x="9722614" y="1314681"/>
        <a:ext cx="1515809" cy="1902575"/>
      </dsp:txXfrm>
    </dsp:sp>
    <dsp:sp modelId="{FEF9CA63-B02F-4D36-8B19-F5A58120E80D}">
      <dsp:nvSpPr>
        <dsp:cNvPr id="0" name=""/>
        <dsp:cNvSpPr/>
      </dsp:nvSpPr>
      <dsp:spPr>
        <a:xfrm>
          <a:off x="8167938" y="1488630"/>
          <a:ext cx="1554676" cy="1554676"/>
        </a:xfrm>
        <a:prstGeom prst="ellipse">
          <a:avLst/>
        </a:prstGeom>
        <a:solidFill>
          <a:schemeClr val="accent1">
            <a:hueOff val="0"/>
            <a:satOff val="0"/>
            <a:lumOff val="0"/>
            <a:alphaOff val="0"/>
          </a:schemeClr>
        </a:solidFill>
        <a:ln w="31750" cap="flat" cmpd="dbl" algn="ctr">
          <a:solidFill>
            <a:schemeClr val="lt1">
              <a:hueOff val="0"/>
              <a:satOff val="0"/>
              <a:lumOff val="0"/>
              <a:alphaOff val="0"/>
            </a:schemeClr>
          </a:solidFill>
          <a:prstDash val="solid"/>
        </a:ln>
        <a:effectLst/>
        <a:scene3d>
          <a:camera prst="orthographicFront"/>
          <a:lightRig rig="threePt" dir="t"/>
        </a:scene3d>
        <a:sp3d>
          <a:bevelT/>
        </a:sp3d>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prstClr val="white"/>
              </a:solidFill>
              <a:latin typeface="News Gothic MT"/>
              <a:ea typeface="+mn-ea"/>
              <a:cs typeface="+mn-cs"/>
            </a:rPr>
            <a:t>Step 3- Recording Ideas</a:t>
          </a:r>
        </a:p>
      </dsp:txBody>
      <dsp:txXfrm>
        <a:off x="8395615" y="1716307"/>
        <a:ext cx="1099322" cy="10993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848080-BBE5-4BD6-97C9-7BDA9805A41E}"/>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52E06F17-2C21-4633-8998-F0074E8BA1FC}"/>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9A3C3644-F66B-4C10-B627-CB9426872EB0}" type="datetimeFigureOut">
              <a:rPr lang="en-US" smtClean="0"/>
              <a:t>8/21/18</a:t>
            </a:fld>
            <a:endParaRPr lang="en-US"/>
          </a:p>
        </p:txBody>
      </p:sp>
      <p:sp>
        <p:nvSpPr>
          <p:cNvPr id="4" name="Footer Placeholder 3">
            <a:extLst>
              <a:ext uri="{FF2B5EF4-FFF2-40B4-BE49-F238E27FC236}">
                <a16:creationId xmlns:a16="http://schemas.microsoft.com/office/drawing/2014/main" id="{3EBAB2DF-D5DF-4A30-A217-B3D55C125C92}"/>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B74154C-4831-4458-976B-72A300DAF7F5}"/>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F6C1C727-8850-47C8-B836-ABFC560835BC}" type="slidenum">
              <a:rPr lang="en-US" smtClean="0"/>
              <a:t>‹#›</a:t>
            </a:fld>
            <a:endParaRPr lang="en-US"/>
          </a:p>
        </p:txBody>
      </p:sp>
    </p:spTree>
    <p:extLst>
      <p:ext uri="{BB962C8B-B14F-4D97-AF65-F5344CB8AC3E}">
        <p14:creationId xmlns:p14="http://schemas.microsoft.com/office/powerpoint/2010/main" val="79130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1440" tIns="45720" rIns="91440" bIns="45720" rtlCol="0"/>
          <a:lstStyle>
            <a:lvl1pPr algn="r">
              <a:defRPr sz="1200"/>
            </a:lvl1pPr>
          </a:lstStyle>
          <a:p>
            <a:fld id="{E4A7294F-D36D-4E41-8269-3E77E1CD2726}" type="datetimeFigureOut">
              <a:rPr lang="en-US" smtClean="0"/>
              <a:t>8/21/18</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1440" tIns="45720" rIns="91440" bIns="45720" rtlCol="0" anchor="b"/>
          <a:lstStyle>
            <a:lvl1pPr algn="r">
              <a:defRPr sz="1200"/>
            </a:lvl1pPr>
          </a:lstStyle>
          <a:p>
            <a:fld id="{1C8908B7-F2C2-6B49-A288-9F31C7836DAF}" type="slidenum">
              <a:rPr lang="en-US" smtClean="0"/>
              <a:t>‹#›</a:t>
            </a:fld>
            <a:endParaRPr lang="en-US"/>
          </a:p>
        </p:txBody>
      </p:sp>
    </p:spTree>
    <p:extLst>
      <p:ext uri="{BB962C8B-B14F-4D97-AF65-F5344CB8AC3E}">
        <p14:creationId xmlns:p14="http://schemas.microsoft.com/office/powerpoint/2010/main" val="2118796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effectLst>
                  <a:outerShdw blurRad="38100" dist="38100" dir="2700000" algn="tl">
                    <a:srgbClr val="000000">
                      <a:alpha val="43137"/>
                    </a:srgbClr>
                  </a:outerShdw>
                </a:effectLst>
              </a:rPr>
              <a:t>The Messages We Send Through…</a:t>
            </a:r>
          </a:p>
          <a:p>
            <a:r>
              <a:rPr lang="en-US" dirty="0">
                <a:solidFill>
                  <a:schemeClr val="tx1"/>
                </a:solidFill>
              </a:rPr>
              <a:t>Service Delivery</a:t>
            </a:r>
          </a:p>
          <a:p>
            <a:r>
              <a:rPr lang="en-US" dirty="0">
                <a:solidFill>
                  <a:schemeClr val="tx1"/>
                </a:solidFill>
              </a:rPr>
              <a:t>Staff/Team Development</a:t>
            </a:r>
          </a:p>
          <a:p>
            <a:r>
              <a:rPr lang="en-US" dirty="0">
                <a:solidFill>
                  <a:schemeClr val="tx1"/>
                </a:solidFill>
              </a:rPr>
              <a:t>Organizational Environments</a:t>
            </a:r>
          </a:p>
          <a:p>
            <a:r>
              <a:rPr lang="en-US" dirty="0">
                <a:solidFill>
                  <a:schemeClr val="tx1"/>
                </a:solidFill>
              </a:rPr>
              <a:t>Community Relationships</a:t>
            </a:r>
            <a:endParaRPr lang="en-US" dirty="0"/>
          </a:p>
        </p:txBody>
      </p:sp>
      <p:sp>
        <p:nvSpPr>
          <p:cNvPr id="4" name="Slide Number Placeholder 3"/>
          <p:cNvSpPr>
            <a:spLocks noGrp="1"/>
          </p:cNvSpPr>
          <p:nvPr>
            <p:ph type="sldNum" sz="quarter" idx="10"/>
          </p:nvPr>
        </p:nvSpPr>
        <p:spPr/>
        <p:txBody>
          <a:bodyPr/>
          <a:lstStyle/>
          <a:p>
            <a:fld id="{1C8908B7-F2C2-6B49-A288-9F31C7836DAF}" type="slidenum">
              <a:rPr lang="en-US" smtClean="0"/>
              <a:t>10</a:t>
            </a:fld>
            <a:endParaRPr lang="en-US"/>
          </a:p>
        </p:txBody>
      </p:sp>
    </p:spTree>
    <p:extLst>
      <p:ext uri="{BB962C8B-B14F-4D97-AF65-F5344CB8AC3E}">
        <p14:creationId xmlns:p14="http://schemas.microsoft.com/office/powerpoint/2010/main" val="267198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of Board of Directors</a:t>
            </a:r>
          </a:p>
          <a:p>
            <a:r>
              <a:rPr lang="en-US" dirty="0"/>
              <a:t>-Diversity of management</a:t>
            </a:r>
          </a:p>
          <a:p>
            <a:r>
              <a:rPr lang="en-US" dirty="0"/>
              <a:t>-Diversity of staff</a:t>
            </a:r>
          </a:p>
          <a:p>
            <a:r>
              <a:rPr lang="en-US" dirty="0"/>
              <a:t>-Inclusive organizational structure</a:t>
            </a:r>
          </a:p>
        </p:txBody>
      </p:sp>
      <p:sp>
        <p:nvSpPr>
          <p:cNvPr id="4" name="Slide Number Placeholder 3"/>
          <p:cNvSpPr>
            <a:spLocks noGrp="1"/>
          </p:cNvSpPr>
          <p:nvPr>
            <p:ph type="sldNum" sz="quarter" idx="10"/>
          </p:nvPr>
        </p:nvSpPr>
        <p:spPr/>
        <p:txBody>
          <a:bodyPr/>
          <a:lstStyle/>
          <a:p>
            <a:fld id="{1C8908B7-F2C2-6B49-A288-9F31C7836DAF}" type="slidenum">
              <a:rPr lang="en-US" smtClean="0"/>
              <a:t>19</a:t>
            </a:fld>
            <a:endParaRPr lang="en-US"/>
          </a:p>
        </p:txBody>
      </p:sp>
    </p:spTree>
    <p:extLst>
      <p:ext uri="{BB962C8B-B14F-4D97-AF65-F5344CB8AC3E}">
        <p14:creationId xmlns:p14="http://schemas.microsoft.com/office/powerpoint/2010/main" val="1044716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8908B7-F2C2-6B49-A288-9F31C7836DAF}" type="slidenum">
              <a:rPr lang="en-US" smtClean="0"/>
              <a:t>20</a:t>
            </a:fld>
            <a:endParaRPr lang="en-US"/>
          </a:p>
        </p:txBody>
      </p:sp>
    </p:spTree>
    <p:extLst>
      <p:ext uri="{BB962C8B-B14F-4D97-AF65-F5344CB8AC3E}">
        <p14:creationId xmlns:p14="http://schemas.microsoft.com/office/powerpoint/2010/main" val="79990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-Participant/client advocacy</a:t>
            </a:r>
          </a:p>
          <a:p>
            <a:r>
              <a:rPr lang="en-US" dirty="0"/>
              <a:t>-Principled community alliances</a:t>
            </a:r>
          </a:p>
          <a:p>
            <a:r>
              <a:rPr lang="en-US" dirty="0"/>
              <a:t>-Role model of cultural competence</a:t>
            </a:r>
          </a:p>
          <a:p>
            <a:endParaRPr lang="en-US" dirty="0"/>
          </a:p>
        </p:txBody>
      </p:sp>
      <p:sp>
        <p:nvSpPr>
          <p:cNvPr id="4" name="Slide Number Placeholder 3"/>
          <p:cNvSpPr>
            <a:spLocks noGrp="1"/>
          </p:cNvSpPr>
          <p:nvPr>
            <p:ph type="sldNum" sz="quarter" idx="10"/>
          </p:nvPr>
        </p:nvSpPr>
        <p:spPr/>
        <p:txBody>
          <a:bodyPr/>
          <a:lstStyle/>
          <a:p>
            <a:fld id="{1C8908B7-F2C2-6B49-A288-9F31C7836DAF}" type="slidenum">
              <a:rPr lang="en-US" smtClean="0"/>
              <a:t>21</a:t>
            </a:fld>
            <a:endParaRPr lang="en-US"/>
          </a:p>
        </p:txBody>
      </p:sp>
    </p:spTree>
    <p:extLst>
      <p:ext uri="{BB962C8B-B14F-4D97-AF65-F5344CB8AC3E}">
        <p14:creationId xmlns:p14="http://schemas.microsoft.com/office/powerpoint/2010/main" val="2206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effectLst>
                  <a:outerShdw blurRad="38100" dist="38100" dir="2700000" algn="tl">
                    <a:srgbClr val="000000">
                      <a:alpha val="43137"/>
                    </a:srgbClr>
                  </a:outerShdw>
                </a:effectLst>
              </a:rPr>
              <a:t>Acceptance and respect for cultural differences</a:t>
            </a:r>
          </a:p>
          <a:p>
            <a:r>
              <a:rPr lang="en-US" sz="1200" dirty="0">
                <a:solidFill>
                  <a:schemeClr val="tx1"/>
                </a:solidFill>
                <a:effectLst>
                  <a:outerShdw blurRad="38100" dist="38100" dir="2700000" algn="tl">
                    <a:srgbClr val="000000">
                      <a:alpha val="43137"/>
                    </a:srgbClr>
                  </a:outerShdw>
                </a:effectLst>
              </a:rPr>
              <a:t>Careful attention paid to dynamics of difference</a:t>
            </a:r>
          </a:p>
          <a:p>
            <a:r>
              <a:rPr lang="en-US" sz="1200" dirty="0">
                <a:solidFill>
                  <a:schemeClr val="tx1"/>
                </a:solidFill>
                <a:effectLst>
                  <a:outerShdw blurRad="38100" dist="38100" dir="2700000" algn="tl">
                    <a:srgbClr val="000000">
                      <a:alpha val="43137"/>
                    </a:srgbClr>
                  </a:outerShdw>
                </a:effectLst>
              </a:rPr>
              <a:t>Cultural self assessment</a:t>
            </a:r>
          </a:p>
          <a:p>
            <a:r>
              <a:rPr lang="en-US" sz="1200" dirty="0">
                <a:solidFill>
                  <a:schemeClr val="tx1"/>
                </a:solidFill>
                <a:effectLst>
                  <a:outerShdw blurRad="38100" dist="38100" dir="2700000" algn="tl">
                    <a:srgbClr val="000000">
                      <a:alpha val="43137"/>
                    </a:srgbClr>
                  </a:outerShdw>
                </a:effectLst>
              </a:rPr>
              <a:t>Cultural groups are viewed as being different</a:t>
            </a:r>
          </a:p>
          <a:p>
            <a:r>
              <a:rPr lang="en-US" sz="1200" dirty="0">
                <a:solidFill>
                  <a:schemeClr val="tx1"/>
                </a:solidFill>
                <a:effectLst>
                  <a:outerShdw blurRad="38100" dist="38100" dir="2700000" algn="tl">
                    <a:srgbClr val="000000">
                      <a:alpha val="43137"/>
                    </a:srgbClr>
                  </a:outerShdw>
                </a:effectLst>
              </a:rPr>
              <a:t>Attention is paid to hiring culturally diverse and competent workers</a:t>
            </a:r>
          </a:p>
        </p:txBody>
      </p:sp>
      <p:sp>
        <p:nvSpPr>
          <p:cNvPr id="4" name="Slide Number Placeholder 3"/>
          <p:cNvSpPr>
            <a:spLocks noGrp="1"/>
          </p:cNvSpPr>
          <p:nvPr>
            <p:ph type="sldNum" sz="quarter" idx="10"/>
          </p:nvPr>
        </p:nvSpPr>
        <p:spPr/>
        <p:txBody>
          <a:bodyPr/>
          <a:lstStyle/>
          <a:p>
            <a:fld id="{1C8908B7-F2C2-6B49-A288-9F31C7836DAF}" type="slidenum">
              <a:rPr lang="en-US" smtClean="0"/>
              <a:t>23</a:t>
            </a:fld>
            <a:endParaRPr lang="en-US"/>
          </a:p>
        </p:txBody>
      </p:sp>
    </p:spTree>
    <p:extLst>
      <p:ext uri="{BB962C8B-B14F-4D97-AF65-F5344CB8AC3E}">
        <p14:creationId xmlns:p14="http://schemas.microsoft.com/office/powerpoint/2010/main" val="34459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-Agency is clear about what it is capable of providing to a multi-cultural community</a:t>
            </a:r>
          </a:p>
          <a:p>
            <a:r>
              <a:rPr lang="en-US" dirty="0"/>
              <a:t>-Continuous expansion of knowledge, resources, and adaptations to service programs</a:t>
            </a:r>
          </a:p>
          <a:p>
            <a:r>
              <a:rPr lang="en-US" dirty="0"/>
              <a:t>-Provides support to staff in their efforts to increase their competence</a:t>
            </a:r>
          </a:p>
          <a:p>
            <a:r>
              <a:rPr lang="en-US" dirty="0"/>
              <a:t>-Policies support and drive the effort</a:t>
            </a:r>
          </a:p>
        </p:txBody>
      </p:sp>
      <p:sp>
        <p:nvSpPr>
          <p:cNvPr id="4" name="Slide Number Placeholder 3"/>
          <p:cNvSpPr>
            <a:spLocks noGrp="1"/>
          </p:cNvSpPr>
          <p:nvPr>
            <p:ph type="sldNum" sz="quarter" idx="10"/>
          </p:nvPr>
        </p:nvSpPr>
        <p:spPr/>
        <p:txBody>
          <a:bodyPr/>
          <a:lstStyle/>
          <a:p>
            <a:fld id="{1C8908B7-F2C2-6B49-A288-9F31C7836DAF}" type="slidenum">
              <a:rPr lang="en-US" smtClean="0"/>
              <a:t>24</a:t>
            </a:fld>
            <a:endParaRPr lang="en-US"/>
          </a:p>
        </p:txBody>
      </p:sp>
    </p:spTree>
    <p:extLst>
      <p:ext uri="{BB962C8B-B14F-4D97-AF65-F5344CB8AC3E}">
        <p14:creationId xmlns:p14="http://schemas.microsoft.com/office/powerpoint/2010/main" val="177794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8908B7-F2C2-6B49-A288-9F31C7836DAF}" type="slidenum">
              <a:rPr lang="en-US" smtClean="0"/>
              <a:t>25</a:t>
            </a:fld>
            <a:endParaRPr lang="en-US"/>
          </a:p>
        </p:txBody>
      </p:sp>
    </p:spTree>
    <p:extLst>
      <p:ext uri="{BB962C8B-B14F-4D97-AF65-F5344CB8AC3E}">
        <p14:creationId xmlns:p14="http://schemas.microsoft.com/office/powerpoint/2010/main" val="3435164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PDSA is a rapid</a:t>
            </a:r>
            <a:r>
              <a:rPr lang="en-US" baseline="0" dirty="0"/>
              <a:t>-cycle process improvement model</a:t>
            </a:r>
          </a:p>
          <a:p>
            <a:r>
              <a:rPr lang="en-US" baseline="0" dirty="0"/>
              <a:t>You can use PDSA cycle to address needs and goals from CLAS Self Assessment Tool</a:t>
            </a:r>
            <a:endParaRPr lang="en-US" dirty="0"/>
          </a:p>
        </p:txBody>
      </p:sp>
      <p:sp>
        <p:nvSpPr>
          <p:cNvPr id="4" name="Slide Number Placeholder 3"/>
          <p:cNvSpPr>
            <a:spLocks noGrp="1"/>
          </p:cNvSpPr>
          <p:nvPr>
            <p:ph type="sldNum" sz="quarter" idx="10"/>
          </p:nvPr>
        </p:nvSpPr>
        <p:spPr/>
        <p:txBody>
          <a:bodyPr/>
          <a:lstStyle/>
          <a:p>
            <a:fld id="{1C8908B7-F2C2-6B49-A288-9F31C7836DAF}" type="slidenum">
              <a:rPr lang="en-US" smtClean="0"/>
              <a:t>28</a:t>
            </a:fld>
            <a:endParaRPr lang="en-US"/>
          </a:p>
        </p:txBody>
      </p:sp>
    </p:spTree>
    <p:extLst>
      <p:ext uri="{BB962C8B-B14F-4D97-AF65-F5344CB8AC3E}">
        <p14:creationId xmlns:p14="http://schemas.microsoft.com/office/powerpoint/2010/main" val="644710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8908B7-F2C2-6B49-A288-9F31C7836DAF}" type="slidenum">
              <a:rPr lang="en-US" smtClean="0"/>
              <a:t>29</a:t>
            </a:fld>
            <a:endParaRPr lang="en-US"/>
          </a:p>
        </p:txBody>
      </p:sp>
    </p:spTree>
    <p:extLst>
      <p:ext uri="{BB962C8B-B14F-4D97-AF65-F5344CB8AC3E}">
        <p14:creationId xmlns:p14="http://schemas.microsoft.com/office/powerpoint/2010/main" val="2065563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outerShdw blurRad="38100" dist="38100" dir="2700000" algn="tl">
                    <a:srgbClr val="000000">
                      <a:alpha val="43137"/>
                    </a:srgbClr>
                  </a:outerShdw>
                </a:effectLst>
              </a:rPr>
              <a:t>CLAS Implementation</a:t>
            </a:r>
          </a:p>
          <a:p>
            <a:r>
              <a:rPr lang="en-US" sz="1200" dirty="0">
                <a:effectLst>
                  <a:outerShdw blurRad="38100" dist="38100" dir="2700000" algn="tl">
                    <a:srgbClr val="000000">
                      <a:alpha val="43137"/>
                    </a:srgbClr>
                  </a:outerShdw>
                </a:effectLst>
              </a:rPr>
              <a:t>Integrated into your process improvement work</a:t>
            </a:r>
          </a:p>
          <a:p>
            <a:r>
              <a:rPr lang="en-US" sz="1200" dirty="0">
                <a:effectLst>
                  <a:outerShdw blurRad="38100" dist="38100" dir="2700000" algn="tl">
                    <a:srgbClr val="000000">
                      <a:alpha val="43137"/>
                    </a:srgbClr>
                  </a:outerShdw>
                </a:effectLst>
              </a:rPr>
              <a:t>Certain CLAS Standards work well in PDSA cycles</a:t>
            </a:r>
          </a:p>
          <a:p>
            <a:r>
              <a:rPr lang="en-US" sz="1200" dirty="0">
                <a:effectLst>
                  <a:outerShdw blurRad="38100" dist="38100" dir="2700000" algn="tl">
                    <a:srgbClr val="000000">
                      <a:alpha val="43137"/>
                    </a:srgbClr>
                  </a:outerShdw>
                </a:effectLst>
              </a:rPr>
              <a:t>Ongoing evaluation</a:t>
            </a:r>
          </a:p>
          <a:p>
            <a:endParaRPr lang="en-US" dirty="0"/>
          </a:p>
        </p:txBody>
      </p:sp>
      <p:sp>
        <p:nvSpPr>
          <p:cNvPr id="4" name="Slide Number Placeholder 3"/>
          <p:cNvSpPr>
            <a:spLocks noGrp="1"/>
          </p:cNvSpPr>
          <p:nvPr>
            <p:ph type="sldNum" sz="quarter" idx="10"/>
          </p:nvPr>
        </p:nvSpPr>
        <p:spPr/>
        <p:txBody>
          <a:bodyPr/>
          <a:lstStyle/>
          <a:p>
            <a:fld id="{1C8908B7-F2C2-6B49-A288-9F31C7836DAF}" type="slidenum">
              <a:rPr lang="en-US" smtClean="0"/>
              <a:t>30</a:t>
            </a:fld>
            <a:endParaRPr lang="en-US"/>
          </a:p>
        </p:txBody>
      </p:sp>
    </p:spTree>
    <p:extLst>
      <p:ext uri="{BB962C8B-B14F-4D97-AF65-F5344CB8AC3E}">
        <p14:creationId xmlns:p14="http://schemas.microsoft.com/office/powerpoint/2010/main" val="1688390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-Linguistic and culturally appropriate accessibility and treatment in your clinic.</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-Choose a CLAS Standard to work toward</a:t>
            </a:r>
          </a:p>
          <a:p>
            <a:r>
              <a:rPr lang="en-US" dirty="0"/>
              <a:t>-Do a walk-through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-Select your Project Aim (ex. </a:t>
            </a:r>
            <a:r>
              <a:rPr lang="en-US" i="1" dirty="0"/>
              <a:t>increased continuation between levels of care for non‐English speaking patients</a:t>
            </a:r>
            <a:r>
              <a:rPr lang="en-US" dirty="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-Rapid‐cycle PDSA (Plan‐Do‐Study‐Act) small changes.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-Sustain improvements.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C8908B7-F2C2-6B49-A288-9F31C7836DAF}" type="slidenum">
              <a:rPr lang="en-US" smtClean="0"/>
              <a:t>31</a:t>
            </a:fld>
            <a:endParaRPr lang="en-US"/>
          </a:p>
        </p:txBody>
      </p:sp>
    </p:spTree>
    <p:extLst>
      <p:ext uri="{BB962C8B-B14F-4D97-AF65-F5344CB8AC3E}">
        <p14:creationId xmlns:p14="http://schemas.microsoft.com/office/powerpoint/2010/main" val="373354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to support services</a:t>
            </a:r>
          </a:p>
          <a:p>
            <a:r>
              <a:rPr lang="en-US" dirty="0"/>
              <a:t>-Meaningful involvement in decisions</a:t>
            </a:r>
          </a:p>
          <a:p>
            <a:r>
              <a:rPr lang="en-US" dirty="0"/>
              <a:t>-Family-friendly orientation</a:t>
            </a:r>
          </a:p>
          <a:p>
            <a:r>
              <a:rPr lang="en-US" dirty="0"/>
              <a:t>-Outreach services that increase access</a:t>
            </a:r>
          </a:p>
          <a:p>
            <a:r>
              <a:rPr lang="en-US" dirty="0"/>
              <a:t>-Principled grievance process</a:t>
            </a:r>
          </a:p>
          <a:p>
            <a:r>
              <a:rPr lang="en-US" dirty="0"/>
              <a:t>-Culturally competent reception services</a:t>
            </a:r>
          </a:p>
        </p:txBody>
      </p:sp>
      <p:sp>
        <p:nvSpPr>
          <p:cNvPr id="4" name="Slide Number Placeholder 3"/>
          <p:cNvSpPr>
            <a:spLocks noGrp="1"/>
          </p:cNvSpPr>
          <p:nvPr>
            <p:ph type="sldNum" sz="quarter" idx="10"/>
          </p:nvPr>
        </p:nvSpPr>
        <p:spPr/>
        <p:txBody>
          <a:bodyPr/>
          <a:lstStyle/>
          <a:p>
            <a:fld id="{1C8908B7-F2C2-6B49-A288-9F31C7836DAF}" type="slidenum">
              <a:rPr lang="en-US" smtClean="0"/>
              <a:t>11</a:t>
            </a:fld>
            <a:endParaRPr lang="en-US"/>
          </a:p>
        </p:txBody>
      </p:sp>
    </p:spTree>
    <p:extLst>
      <p:ext uri="{BB962C8B-B14F-4D97-AF65-F5344CB8AC3E}">
        <p14:creationId xmlns:p14="http://schemas.microsoft.com/office/powerpoint/2010/main" val="3814002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b="1" dirty="0"/>
              <a:t>What do we do well </a:t>
            </a:r>
            <a:r>
              <a:rPr lang="en-US" dirty="0"/>
              <a:t>related to Culturally &amp; Linguistically Appropriate Services?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2. </a:t>
            </a:r>
            <a:r>
              <a:rPr lang="en-US" b="1" dirty="0"/>
              <a:t>What could we do better </a:t>
            </a:r>
            <a:r>
              <a:rPr lang="en-US" dirty="0"/>
              <a:t>with related to Culturally &amp; Linguistically Appropriate Services?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3. </a:t>
            </a:r>
            <a:r>
              <a:rPr lang="en-US" b="1" dirty="0"/>
              <a:t>What would we like to change </a:t>
            </a:r>
            <a:r>
              <a:rPr lang="en-US" dirty="0"/>
              <a:t>in how we train for and implement Culturally &amp; Linguistically Appropriate Services (What change would we like to actually try out)? What do we need to do to work on our most recent CLAS goal? </a:t>
            </a:r>
          </a:p>
        </p:txBody>
      </p:sp>
      <p:sp>
        <p:nvSpPr>
          <p:cNvPr id="4" name="Slide Number Placeholder 3"/>
          <p:cNvSpPr>
            <a:spLocks noGrp="1"/>
          </p:cNvSpPr>
          <p:nvPr>
            <p:ph type="sldNum" sz="quarter" idx="10"/>
          </p:nvPr>
        </p:nvSpPr>
        <p:spPr/>
        <p:txBody>
          <a:bodyPr/>
          <a:lstStyle/>
          <a:p>
            <a:fld id="{1C8908B7-F2C2-6B49-A288-9F31C7836DAF}" type="slidenum">
              <a:rPr lang="en-US" smtClean="0"/>
              <a:t>32</a:t>
            </a:fld>
            <a:endParaRPr lang="en-US"/>
          </a:p>
        </p:txBody>
      </p:sp>
    </p:spTree>
    <p:extLst>
      <p:ext uri="{BB962C8B-B14F-4D97-AF65-F5344CB8AC3E}">
        <p14:creationId xmlns:p14="http://schemas.microsoft.com/office/powerpoint/2010/main" val="1320334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1" dirty="0"/>
              <a:t>STEP 1: Preparation </a:t>
            </a:r>
            <a:endParaRPr lang="en-US" dirty="0"/>
          </a:p>
          <a:p>
            <a:r>
              <a:rPr lang="en-US" dirty="0"/>
              <a:t>Prior to using the Nominal Group Process </a:t>
            </a:r>
          </a:p>
          <a:p>
            <a:r>
              <a:rPr lang="en-US" dirty="0"/>
              <a:t>Welcome statement </a:t>
            </a:r>
          </a:p>
          <a:p>
            <a:r>
              <a:rPr lang="en-US" dirty="0"/>
              <a:t>Review-Bring flip charts, masking tape, markers; pens and paper for each participant.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-Prepare a welcome statement that explains the purpose of the meeting, outlines individual roles, and describes how the output will be used.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-Review the NGT process. </a:t>
            </a:r>
          </a:p>
          <a:p>
            <a:pPr marL="0" indent="0" algn="l">
              <a:buNone/>
            </a:pPr>
            <a:r>
              <a:rPr lang="en-US" dirty="0"/>
              <a:t>- </a:t>
            </a:r>
            <a:r>
              <a:rPr lang="en-US" b="1" dirty="0"/>
              <a:t>STEP 2: Begin the meeting with silent idea generation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Welcome the group, and present in writing and verbally the questions that the group will consider during the meeting.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-Encourage participants to silently and independently write ideas in brief phrases on paper for a good length of time. </a:t>
            </a:r>
          </a:p>
          <a:p>
            <a:pPr marL="0" indent="0" algn="l">
              <a:buNone/>
            </a:pPr>
            <a:r>
              <a:rPr lang="en-US" b="1" dirty="0"/>
              <a:t>STEP 3: Round-robin recording of ideas </a:t>
            </a:r>
            <a:endParaRPr lang="en-US" dirty="0"/>
          </a:p>
          <a:p>
            <a:r>
              <a:rPr lang="en-US" dirty="0"/>
              <a:t>Ask for input</a:t>
            </a:r>
          </a:p>
          <a:p>
            <a:r>
              <a:rPr lang="en-US" dirty="0"/>
              <a:t>Record ideas-Go around the room and record one idea from each participant on the flip charts. Do one question at a time.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 ideas should be recorded verbatim with little to no paraphrasing. However, you may ask questions for clarification of the idea. Keep going around the room, each person contributing one idea during each round, until all ideas have been recorded. When a participant is out of ideas, they should just pass to the next person.</a:t>
            </a:r>
          </a:p>
        </p:txBody>
      </p:sp>
      <p:sp>
        <p:nvSpPr>
          <p:cNvPr id="4" name="Slide Number Placeholder 3"/>
          <p:cNvSpPr>
            <a:spLocks noGrp="1"/>
          </p:cNvSpPr>
          <p:nvPr>
            <p:ph type="sldNum" sz="quarter" idx="10"/>
          </p:nvPr>
        </p:nvSpPr>
        <p:spPr/>
        <p:txBody>
          <a:bodyPr/>
          <a:lstStyle/>
          <a:p>
            <a:fld id="{1C8908B7-F2C2-6B49-A288-9F31C7836DAF}" type="slidenum">
              <a:rPr lang="en-US" smtClean="0"/>
              <a:t>33</a:t>
            </a:fld>
            <a:endParaRPr lang="en-US"/>
          </a:p>
        </p:txBody>
      </p:sp>
    </p:spTree>
    <p:extLst>
      <p:ext uri="{BB962C8B-B14F-4D97-AF65-F5344CB8AC3E}">
        <p14:creationId xmlns:p14="http://schemas.microsoft.com/office/powerpoint/2010/main" val="852693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1" dirty="0"/>
              <a:t>STEP 4: Serial discussion of ideas – working with the </a:t>
            </a:r>
            <a:r>
              <a:rPr lang="en-US" b="1" i="1" dirty="0"/>
              <a:t>What would we like to change? </a:t>
            </a:r>
            <a:r>
              <a:rPr lang="en-US" b="1" dirty="0"/>
              <a:t>list </a:t>
            </a:r>
            <a:endParaRPr lang="en-US" dirty="0"/>
          </a:p>
          <a:p>
            <a:r>
              <a:rPr lang="en-US" dirty="0"/>
              <a:t>This involves taking each idea, one at a time (serially) and discussing or clarifying the idea prior to the preliminary vote</a:t>
            </a:r>
          </a:p>
          <a:p>
            <a:pPr marL="0" indent="0" algn="l">
              <a:buNone/>
            </a:pPr>
            <a:r>
              <a:rPr lang="en-US" b="1" dirty="0"/>
              <a:t>STEP 5: Prioritization – just with the </a:t>
            </a:r>
            <a:r>
              <a:rPr lang="en-US" b="1" i="1" dirty="0"/>
              <a:t>What would we like to change </a:t>
            </a:r>
            <a:r>
              <a:rPr lang="en-US" b="1" dirty="0"/>
              <a:t>list</a:t>
            </a:r>
          </a:p>
          <a:p>
            <a:r>
              <a:rPr lang="en-US" dirty="0"/>
              <a:t>Narrow the list of potential ideas. </a:t>
            </a:r>
          </a:p>
          <a:p>
            <a:r>
              <a:rPr lang="en-US" dirty="0"/>
              <a:t>Build on the discussion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-During this stage, the group participants will begin to narrow the list of potential ideas.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-Building on the discussion of ideas, each member will make an independent judgment about those ideas that they consider most likely to represent the key area to focus on, if any, in strengthening the program’s provision of Culturally &amp; Linguistically Appropriate Services.</a:t>
            </a:r>
          </a:p>
        </p:txBody>
      </p:sp>
      <p:sp>
        <p:nvSpPr>
          <p:cNvPr id="4" name="Slide Number Placeholder 3"/>
          <p:cNvSpPr>
            <a:spLocks noGrp="1"/>
          </p:cNvSpPr>
          <p:nvPr>
            <p:ph type="sldNum" sz="quarter" idx="10"/>
          </p:nvPr>
        </p:nvSpPr>
        <p:spPr/>
        <p:txBody>
          <a:bodyPr/>
          <a:lstStyle/>
          <a:p>
            <a:fld id="{1C8908B7-F2C2-6B49-A288-9F31C7836DAF}" type="slidenum">
              <a:rPr lang="en-US" smtClean="0"/>
              <a:t>34</a:t>
            </a:fld>
            <a:endParaRPr lang="en-US"/>
          </a:p>
        </p:txBody>
      </p:sp>
    </p:spTree>
    <p:extLst>
      <p:ext uri="{BB962C8B-B14F-4D97-AF65-F5344CB8AC3E}">
        <p14:creationId xmlns:p14="http://schemas.microsoft.com/office/powerpoint/2010/main" val="2896194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8908B7-F2C2-6B49-A288-9F31C7836DAF}" type="slidenum">
              <a:rPr lang="en-US" smtClean="0"/>
              <a:t>35</a:t>
            </a:fld>
            <a:endParaRPr lang="en-US"/>
          </a:p>
        </p:txBody>
      </p:sp>
    </p:spTree>
    <p:extLst>
      <p:ext uri="{BB962C8B-B14F-4D97-AF65-F5344CB8AC3E}">
        <p14:creationId xmlns:p14="http://schemas.microsoft.com/office/powerpoint/2010/main" val="983988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8908B7-F2C2-6B49-A288-9F31C7836DAF}" type="slidenum">
              <a:rPr lang="en-US" smtClean="0"/>
              <a:t>36</a:t>
            </a:fld>
            <a:endParaRPr lang="en-US"/>
          </a:p>
        </p:txBody>
      </p:sp>
    </p:spTree>
    <p:extLst>
      <p:ext uri="{BB962C8B-B14F-4D97-AF65-F5344CB8AC3E}">
        <p14:creationId xmlns:p14="http://schemas.microsoft.com/office/powerpoint/2010/main" val="224551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 and eligibility</a:t>
            </a:r>
          </a:p>
          <a:p>
            <a:r>
              <a:rPr lang="en-US" dirty="0"/>
              <a:t>-PR materials</a:t>
            </a:r>
          </a:p>
          <a:p>
            <a:r>
              <a:rPr lang="en-US" dirty="0"/>
              <a:t>-Enrollment and forms</a:t>
            </a:r>
          </a:p>
          <a:p>
            <a:r>
              <a:rPr lang="en-US" dirty="0"/>
              <a:t>-Assessments</a:t>
            </a:r>
          </a:p>
          <a:p>
            <a:r>
              <a:rPr lang="en-US" dirty="0"/>
              <a:t>-Direct service materials</a:t>
            </a:r>
          </a:p>
          <a:p>
            <a:r>
              <a:rPr lang="en-US" dirty="0"/>
              <a:t>-Evaluation/feedback</a:t>
            </a:r>
          </a:p>
          <a:p>
            <a:r>
              <a:rPr lang="en-US" dirty="0"/>
              <a:t>-Supervisory/team reviews</a:t>
            </a:r>
          </a:p>
          <a:p>
            <a:r>
              <a:rPr lang="en-US" dirty="0"/>
              <a:t>-Documentation review</a:t>
            </a:r>
          </a:p>
        </p:txBody>
      </p:sp>
      <p:sp>
        <p:nvSpPr>
          <p:cNvPr id="4" name="Slide Number Placeholder 3"/>
          <p:cNvSpPr>
            <a:spLocks noGrp="1"/>
          </p:cNvSpPr>
          <p:nvPr>
            <p:ph type="sldNum" sz="quarter" idx="10"/>
          </p:nvPr>
        </p:nvSpPr>
        <p:spPr/>
        <p:txBody>
          <a:bodyPr/>
          <a:lstStyle/>
          <a:p>
            <a:fld id="{1C8908B7-F2C2-6B49-A288-9F31C7836DAF}" type="slidenum">
              <a:rPr lang="en-US" smtClean="0"/>
              <a:t>12</a:t>
            </a:fld>
            <a:endParaRPr lang="en-US"/>
          </a:p>
        </p:txBody>
      </p:sp>
    </p:spTree>
    <p:extLst>
      <p:ext uri="{BB962C8B-B14F-4D97-AF65-F5344CB8AC3E}">
        <p14:creationId xmlns:p14="http://schemas.microsoft.com/office/powerpoint/2010/main" val="241346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Decentralization</a:t>
            </a:r>
          </a:p>
          <a:p>
            <a:r>
              <a:rPr lang="en-US" sz="1200" dirty="0"/>
              <a:t>Representation</a:t>
            </a:r>
          </a:p>
          <a:p>
            <a:r>
              <a:rPr lang="en-US" sz="1200" dirty="0"/>
              <a:t>Leadership development</a:t>
            </a:r>
          </a:p>
          <a:p>
            <a:r>
              <a:rPr lang="en-US" sz="1200" dirty="0"/>
              <a:t>Culturally competent use of resources</a:t>
            </a:r>
          </a:p>
          <a:p>
            <a:r>
              <a:rPr lang="en-US" sz="1200" dirty="0"/>
              <a:t>Cross cultural collaboration</a:t>
            </a:r>
          </a:p>
        </p:txBody>
      </p:sp>
      <p:sp>
        <p:nvSpPr>
          <p:cNvPr id="4" name="Slide Number Placeholder 3"/>
          <p:cNvSpPr>
            <a:spLocks noGrp="1"/>
          </p:cNvSpPr>
          <p:nvPr>
            <p:ph type="sldNum" sz="quarter" idx="10"/>
          </p:nvPr>
        </p:nvSpPr>
        <p:spPr/>
        <p:txBody>
          <a:bodyPr/>
          <a:lstStyle/>
          <a:p>
            <a:fld id="{1C8908B7-F2C2-6B49-A288-9F31C7836DAF}" type="slidenum">
              <a:rPr lang="en-US" smtClean="0"/>
              <a:t>13</a:t>
            </a:fld>
            <a:endParaRPr lang="en-US"/>
          </a:p>
        </p:txBody>
      </p:sp>
    </p:spTree>
    <p:extLst>
      <p:ext uri="{BB962C8B-B14F-4D97-AF65-F5344CB8AC3E}">
        <p14:creationId xmlns:p14="http://schemas.microsoft.com/office/powerpoint/2010/main" val="276351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Fair selection criteria</a:t>
            </a:r>
          </a:p>
          <a:p>
            <a:r>
              <a:rPr lang="en-US" sz="1200" dirty="0"/>
              <a:t>Fair hiring process</a:t>
            </a:r>
          </a:p>
          <a:p>
            <a:r>
              <a:rPr lang="en-US" sz="1200" dirty="0"/>
              <a:t>Interview questions about diversity and culturally competent strategies</a:t>
            </a:r>
          </a:p>
          <a:p>
            <a:r>
              <a:rPr lang="en-US" sz="1200" dirty="0"/>
              <a:t>Language/cultural skill reflective of community</a:t>
            </a:r>
          </a:p>
          <a:p>
            <a:r>
              <a:rPr lang="en-US" sz="1200" dirty="0"/>
              <a:t>Quality assurance cultural competence</a:t>
            </a:r>
          </a:p>
        </p:txBody>
      </p:sp>
      <p:sp>
        <p:nvSpPr>
          <p:cNvPr id="4" name="Slide Number Placeholder 3"/>
          <p:cNvSpPr>
            <a:spLocks noGrp="1"/>
          </p:cNvSpPr>
          <p:nvPr>
            <p:ph type="sldNum" sz="quarter" idx="10"/>
          </p:nvPr>
        </p:nvSpPr>
        <p:spPr/>
        <p:txBody>
          <a:bodyPr/>
          <a:lstStyle/>
          <a:p>
            <a:fld id="{1C8908B7-F2C2-6B49-A288-9F31C7836DAF}" type="slidenum">
              <a:rPr lang="en-US" smtClean="0"/>
              <a:t>14</a:t>
            </a:fld>
            <a:endParaRPr lang="en-US"/>
          </a:p>
        </p:txBody>
      </p:sp>
    </p:spTree>
    <p:extLst>
      <p:ext uri="{BB962C8B-B14F-4D97-AF65-F5344CB8AC3E}">
        <p14:creationId xmlns:p14="http://schemas.microsoft.com/office/powerpoint/2010/main" val="404198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pay structure</a:t>
            </a:r>
          </a:p>
          <a:p>
            <a:r>
              <a:rPr lang="en-US" dirty="0"/>
              <a:t>-Compensation for competence</a:t>
            </a:r>
          </a:p>
          <a:p>
            <a:r>
              <a:rPr lang="en-US" dirty="0"/>
              <a:t>-Equal access to benefits</a:t>
            </a:r>
          </a:p>
          <a:p>
            <a:r>
              <a:rPr lang="en-US" dirty="0"/>
              <a:t>-Principled performance appraisal</a:t>
            </a:r>
          </a:p>
          <a:p>
            <a:r>
              <a:rPr lang="en-US" dirty="0"/>
              <a:t>-Articulated and reviewed personnel policies</a:t>
            </a:r>
          </a:p>
        </p:txBody>
      </p:sp>
      <p:sp>
        <p:nvSpPr>
          <p:cNvPr id="4" name="Slide Number Placeholder 3"/>
          <p:cNvSpPr>
            <a:spLocks noGrp="1"/>
          </p:cNvSpPr>
          <p:nvPr>
            <p:ph type="sldNum" sz="quarter" idx="10"/>
          </p:nvPr>
        </p:nvSpPr>
        <p:spPr/>
        <p:txBody>
          <a:bodyPr/>
          <a:lstStyle/>
          <a:p>
            <a:fld id="{1C8908B7-F2C2-6B49-A288-9F31C7836DAF}" type="slidenum">
              <a:rPr lang="en-US" smtClean="0"/>
              <a:t>15</a:t>
            </a:fld>
            <a:endParaRPr lang="en-US"/>
          </a:p>
        </p:txBody>
      </p:sp>
    </p:spTree>
    <p:extLst>
      <p:ext uri="{BB962C8B-B14F-4D97-AF65-F5344CB8AC3E}">
        <p14:creationId xmlns:p14="http://schemas.microsoft.com/office/powerpoint/2010/main" val="145729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-Mentoring/support</a:t>
            </a:r>
          </a:p>
          <a:p>
            <a:r>
              <a:rPr lang="en-US" dirty="0"/>
              <a:t>-Empowerment</a:t>
            </a:r>
          </a:p>
          <a:p>
            <a:r>
              <a:rPr lang="en-US" dirty="0"/>
              <a:t>-Personal development</a:t>
            </a:r>
          </a:p>
          <a:p>
            <a:r>
              <a:rPr lang="en-US" dirty="0"/>
              <a:t>-Training opportunities</a:t>
            </a:r>
          </a:p>
          <a:p>
            <a:r>
              <a:rPr lang="en-US" dirty="0"/>
              <a:t>-Performance reviews/accountability</a:t>
            </a:r>
          </a:p>
          <a:p>
            <a:r>
              <a:rPr lang="en-US" dirty="0"/>
              <a:t>-Conflict resolution processes</a:t>
            </a:r>
          </a:p>
          <a:p>
            <a:r>
              <a:rPr lang="en-US" dirty="0"/>
              <a:t>-Reflective supervision/practice</a:t>
            </a:r>
          </a:p>
          <a:p>
            <a:r>
              <a:rPr lang="en-US" dirty="0"/>
              <a:t>-Removing barriers</a:t>
            </a:r>
          </a:p>
          <a:p>
            <a:r>
              <a:rPr lang="en-US" dirty="0"/>
              <a:t>-Supporting success!</a:t>
            </a:r>
          </a:p>
        </p:txBody>
      </p:sp>
      <p:sp>
        <p:nvSpPr>
          <p:cNvPr id="4" name="Slide Number Placeholder 3"/>
          <p:cNvSpPr>
            <a:spLocks noGrp="1"/>
          </p:cNvSpPr>
          <p:nvPr>
            <p:ph type="sldNum" sz="quarter" idx="10"/>
          </p:nvPr>
        </p:nvSpPr>
        <p:spPr/>
        <p:txBody>
          <a:bodyPr/>
          <a:lstStyle/>
          <a:p>
            <a:fld id="{1C8908B7-F2C2-6B49-A288-9F31C7836DAF}" type="slidenum">
              <a:rPr lang="en-US" smtClean="0"/>
              <a:t>16</a:t>
            </a:fld>
            <a:endParaRPr lang="en-US"/>
          </a:p>
        </p:txBody>
      </p:sp>
    </p:spTree>
    <p:extLst>
      <p:ext uri="{BB962C8B-B14F-4D97-AF65-F5344CB8AC3E}">
        <p14:creationId xmlns:p14="http://schemas.microsoft.com/office/powerpoint/2010/main" val="1537257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-Accessibility</a:t>
            </a:r>
          </a:p>
          <a:p>
            <a:r>
              <a:rPr lang="en-US" dirty="0"/>
              <a:t>-Visual and auditory environment</a:t>
            </a:r>
          </a:p>
          <a:p>
            <a:r>
              <a:rPr lang="en-US" dirty="0"/>
              <a:t>-Space allocation</a:t>
            </a:r>
          </a:p>
          <a:p>
            <a:r>
              <a:rPr lang="en-US" dirty="0"/>
              <a:t>-Welcoming/comfortable environment</a:t>
            </a:r>
          </a:p>
          <a:p>
            <a:r>
              <a:rPr lang="en-US" dirty="0"/>
              <a:t>-Scale of furniture</a:t>
            </a:r>
          </a:p>
          <a:p>
            <a:r>
              <a:rPr lang="en-US" dirty="0"/>
              <a:t>-Barriers/entryways</a:t>
            </a:r>
          </a:p>
          <a:p>
            <a:r>
              <a:rPr lang="en-US" dirty="0"/>
              <a:t>-Signage</a:t>
            </a:r>
          </a:p>
          <a:p>
            <a:r>
              <a:rPr lang="en-US" dirty="0"/>
              <a:t>-Cleanliness</a:t>
            </a:r>
          </a:p>
          <a:p>
            <a:r>
              <a:rPr lang="en-US" dirty="0"/>
              <a:t>-Use of equipment/materials</a:t>
            </a:r>
          </a:p>
        </p:txBody>
      </p:sp>
      <p:sp>
        <p:nvSpPr>
          <p:cNvPr id="4" name="Slide Number Placeholder 3"/>
          <p:cNvSpPr>
            <a:spLocks noGrp="1"/>
          </p:cNvSpPr>
          <p:nvPr>
            <p:ph type="sldNum" sz="quarter" idx="10"/>
          </p:nvPr>
        </p:nvSpPr>
        <p:spPr/>
        <p:txBody>
          <a:bodyPr/>
          <a:lstStyle/>
          <a:p>
            <a:fld id="{1C8908B7-F2C2-6B49-A288-9F31C7836DAF}" type="slidenum">
              <a:rPr lang="en-US" smtClean="0"/>
              <a:t>17</a:t>
            </a:fld>
            <a:endParaRPr lang="en-US"/>
          </a:p>
        </p:txBody>
      </p:sp>
    </p:spTree>
    <p:extLst>
      <p:ext uri="{BB962C8B-B14F-4D97-AF65-F5344CB8AC3E}">
        <p14:creationId xmlns:p14="http://schemas.microsoft.com/office/powerpoint/2010/main" val="215841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ability</a:t>
            </a:r>
          </a:p>
          <a:p>
            <a:r>
              <a:rPr lang="en-US" dirty="0"/>
              <a:t>-Oral and written agency vision and values, policies, and procedures</a:t>
            </a:r>
          </a:p>
          <a:p>
            <a:r>
              <a:rPr lang="en-US" dirty="0"/>
              <a:t>-Clear channels of communication</a:t>
            </a:r>
          </a:p>
          <a:p>
            <a:r>
              <a:rPr lang="en-US" dirty="0"/>
              <a:t>-Shared language</a:t>
            </a:r>
          </a:p>
          <a:p>
            <a:r>
              <a:rPr lang="en-US" dirty="0"/>
              <a:t>-Evidence of cultural knowledge</a:t>
            </a:r>
          </a:p>
          <a:p>
            <a:r>
              <a:rPr lang="en-US" dirty="0"/>
              <a:t>-Responsive staff/management interactions</a:t>
            </a:r>
          </a:p>
          <a:p>
            <a:r>
              <a:rPr lang="en-US" dirty="0"/>
              <a:t>-Clear conflict resolution strategies</a:t>
            </a:r>
          </a:p>
        </p:txBody>
      </p:sp>
      <p:sp>
        <p:nvSpPr>
          <p:cNvPr id="4" name="Slide Number Placeholder 3"/>
          <p:cNvSpPr>
            <a:spLocks noGrp="1"/>
          </p:cNvSpPr>
          <p:nvPr>
            <p:ph type="sldNum" sz="quarter" idx="10"/>
          </p:nvPr>
        </p:nvSpPr>
        <p:spPr/>
        <p:txBody>
          <a:bodyPr/>
          <a:lstStyle/>
          <a:p>
            <a:fld id="{1C8908B7-F2C2-6B49-A288-9F31C7836DAF}" type="slidenum">
              <a:rPr lang="en-US" smtClean="0"/>
              <a:t>18</a:t>
            </a:fld>
            <a:endParaRPr lang="en-US"/>
          </a:p>
        </p:txBody>
      </p:sp>
    </p:spTree>
    <p:extLst>
      <p:ext uri="{BB962C8B-B14F-4D97-AF65-F5344CB8AC3E}">
        <p14:creationId xmlns:p14="http://schemas.microsoft.com/office/powerpoint/2010/main" val="367679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2B700C0E-4138-4409-9929-C2D0E81BD87B}"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69183-E511-43CA-AC8C-9E76FA3E128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700C0E-4138-4409-9929-C2D0E81BD87B}"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69183-E511-43CA-AC8C-9E76FA3E128C}" type="slidenum">
              <a:rPr lang="en-US" smtClean="0"/>
              <a:t>‹#›</a:t>
            </a:fld>
            <a:endParaRPr lang="en-US"/>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B700C0E-4138-4409-9929-C2D0E81BD87B}"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69183-E511-43CA-AC8C-9E76FA3E12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B700C0E-4138-4409-9929-C2D0E81BD87B}"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69183-E511-43CA-AC8C-9E76FA3E12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2B700C0E-4138-4409-9929-C2D0E81BD87B}"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69183-E511-43CA-AC8C-9E76FA3E12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en-US"/>
              <a:t>Click to edit Master title style</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2B700C0E-4138-4409-9929-C2D0E81BD87B}"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69183-E511-43CA-AC8C-9E76FA3E128C}" type="slidenum">
              <a:rPr lang="en-US" smtClean="0"/>
              <a:t>‹#›</a:t>
            </a:fld>
            <a:endParaRPr lang="en-US"/>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00C0E-4138-4409-9929-C2D0E81BD87B}" type="datetimeFigureOut">
              <a:rPr lang="en-US" smtClean="0"/>
              <a:t>8/21/18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69183-E511-43CA-AC8C-9E76FA3E12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US"/>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2B700C0E-4138-4409-9929-C2D0E81BD87B}"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69183-E511-43CA-AC8C-9E76FA3E128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2B700C0E-4138-4409-9929-C2D0E81BD87B}" type="datetimeFigureOut">
              <a:rPr lang="en-US" smtClean="0"/>
              <a:t>8/21/18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69183-E511-43CA-AC8C-9E76FA3E128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B700C0E-4138-4409-9929-C2D0E81BD87B}" type="datetimeFigureOut">
              <a:rPr lang="en-US" smtClean="0"/>
              <a:t>8/21/18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69183-E511-43CA-AC8C-9E76FA3E12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00C0E-4138-4409-9929-C2D0E81BD87B}" type="datetimeFigureOut">
              <a:rPr lang="en-US" smtClean="0"/>
              <a:t>8/21/18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69183-E511-43CA-AC8C-9E76FA3E128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700C0E-4138-4409-9929-C2D0E81BD87B}" type="datetimeFigureOut">
              <a:rPr lang="en-US" smtClean="0"/>
              <a:t>8/21/18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69183-E511-43CA-AC8C-9E76FA3E12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2B700C0E-4138-4409-9929-C2D0E81BD87B}" type="datetimeFigureOut">
              <a:rPr lang="en-US" smtClean="0"/>
              <a:t>8/21/18</a:t>
            </a:fld>
            <a:endParaRPr lang="en-US"/>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4AC69183-E511-43CA-AC8C-9E76FA3E12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8.jp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oleObject" Target="../embeddings/oleObject5.bin"/><Relationship Id="rId4" Type="http://schemas.openxmlformats.org/officeDocument/2006/relationships/image" Target="../media/image21.emf"/></Relationships>
</file>

<file path=ppt/slides/_rels/slide27.xml.rels><?xml version="1.0" encoding="UTF-8" standalone="yes"?>
<Relationships xmlns="http://schemas.openxmlformats.org/package/2006/relationships"><Relationship Id="rId3" Type="http://schemas.openxmlformats.org/officeDocument/2006/relationships/hyperlink" Target="http://www.mass.gov/dph/healthequity" TargetMode="Externa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thinkculturalhealth.hhs.gov/index.as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mass.gov/eohhs/gov/departments/dph/programs/admin/health-equity/" TargetMode="External"/><Relationship Id="rId4" Type="http://schemas.openxmlformats.org/officeDocument/2006/relationships/hyperlink" Target="http://www.echoditto.com/blog/balancing-community-building-audience-engagement" TargetMode="Externa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C742CF-2025-4C8D-82EC-92F20D8B1A80}"/>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0"/>
            <a:ext cx="12192001" cy="6858001"/>
          </a:xfrm>
          <a:prstGeom prst="rect">
            <a:avLst/>
          </a:prstGeom>
        </p:spPr>
      </p:pic>
      <p:sp>
        <p:nvSpPr>
          <p:cNvPr id="2" name="Title 1">
            <a:extLst>
              <a:ext uri="{FF2B5EF4-FFF2-40B4-BE49-F238E27FC236}">
                <a16:creationId xmlns:a16="http://schemas.microsoft.com/office/drawing/2014/main" id="{376A2613-0DB6-4D8A-9E5D-3B5976C978B0}"/>
              </a:ext>
            </a:extLst>
          </p:cNvPr>
          <p:cNvSpPr>
            <a:spLocks noGrp="1"/>
          </p:cNvSpPr>
          <p:nvPr>
            <p:ph type="title"/>
          </p:nvPr>
        </p:nvSpPr>
        <p:spPr>
          <a:xfrm>
            <a:off x="964134" y="481309"/>
            <a:ext cx="10263730" cy="1371622"/>
          </a:xfrm>
        </p:spPr>
        <p:txBody>
          <a:bodyPr/>
          <a:lstStyle/>
          <a:p>
            <a:r>
              <a:rPr lang="en-US" sz="4800" dirty="0">
                <a:solidFill>
                  <a:schemeClr val="tx1"/>
                </a:solidFill>
                <a:effectLst>
                  <a:outerShdw blurRad="38100" dist="38100" dir="2700000" algn="tl">
                    <a:srgbClr val="000000">
                      <a:alpha val="43137"/>
                    </a:srgbClr>
                  </a:outerShdw>
                </a:effectLst>
                <a:cs typeface="Arial" panose="020B0604020202020204" pitchFamily="34" charset="0"/>
              </a:rPr>
              <a:t>Cultural Competence &amp; CLAS Webinar Series-Part 3</a:t>
            </a:r>
            <a:endParaRPr lang="en-US" sz="4800" dirty="0">
              <a:cs typeface="Arial" panose="020B0604020202020204" pitchFamily="34" charset="0"/>
            </a:endParaRPr>
          </a:p>
        </p:txBody>
      </p:sp>
      <p:sp>
        <p:nvSpPr>
          <p:cNvPr id="3" name="Content Placeholder 2">
            <a:extLst>
              <a:ext uri="{FF2B5EF4-FFF2-40B4-BE49-F238E27FC236}">
                <a16:creationId xmlns:a16="http://schemas.microsoft.com/office/drawing/2014/main" id="{7974A108-664D-406F-BE2F-11B1E344DFCF}"/>
              </a:ext>
            </a:extLst>
          </p:cNvPr>
          <p:cNvSpPr>
            <a:spLocks noGrp="1"/>
          </p:cNvSpPr>
          <p:nvPr>
            <p:ph sz="half" idx="1"/>
          </p:nvPr>
        </p:nvSpPr>
        <p:spPr>
          <a:xfrm>
            <a:off x="3127336" y="1852932"/>
            <a:ext cx="5937326" cy="3086824"/>
          </a:xfrm>
        </p:spPr>
        <p:txBody>
          <a:bodyPr>
            <a:normAutofit lnSpcReduction="10000"/>
          </a:bodyPr>
          <a:lstStyle/>
          <a:p>
            <a:pPr marL="0" indent="0" algn="ctr">
              <a:buNone/>
            </a:pPr>
            <a:r>
              <a:rPr lang="en-US" sz="2800" dirty="0">
                <a:solidFill>
                  <a:schemeClr val="tx1"/>
                </a:solidFill>
                <a:latin typeface="Arial" panose="020B0604020202020204" pitchFamily="34" charset="0"/>
                <a:cs typeface="Arial" panose="020B0604020202020204" pitchFamily="34" charset="0"/>
              </a:rPr>
              <a:t>Midwest Center for Cultural Competence, LLC</a:t>
            </a:r>
          </a:p>
          <a:p>
            <a:pPr marL="0" indent="0" algn="ctr">
              <a:buNone/>
            </a:pPr>
            <a:r>
              <a:rPr lang="en-US" sz="2800" dirty="0">
                <a:solidFill>
                  <a:schemeClr val="tx1"/>
                </a:solidFill>
                <a:latin typeface="Arial" panose="020B0604020202020204" pitchFamily="34" charset="0"/>
                <a:cs typeface="Arial" panose="020B0604020202020204" pitchFamily="34" charset="0"/>
              </a:rPr>
              <a:t>&amp;</a:t>
            </a:r>
          </a:p>
          <a:p>
            <a:pPr marL="0" indent="0" algn="ctr">
              <a:buNone/>
            </a:pPr>
            <a:r>
              <a:rPr lang="en-US" sz="2800" dirty="0">
                <a:solidFill>
                  <a:schemeClr val="tx1"/>
                </a:solidFill>
                <a:latin typeface="Arial" panose="020B0604020202020204" pitchFamily="34" charset="0"/>
                <a:cs typeface="Arial" panose="020B0604020202020204" pitchFamily="34" charset="0"/>
              </a:rPr>
              <a:t>Great Lakes Addiction Technology Transfer Center/</a:t>
            </a:r>
            <a:r>
              <a:rPr lang="en-US" sz="2800" dirty="0" err="1">
                <a:solidFill>
                  <a:schemeClr val="tx1"/>
                </a:solidFill>
                <a:latin typeface="Arial" panose="020B0604020202020204" pitchFamily="34" charset="0"/>
                <a:cs typeface="Arial" panose="020B0604020202020204" pitchFamily="34" charset="0"/>
              </a:rPr>
              <a:t>NIATx</a:t>
            </a:r>
            <a:endParaRPr lang="en-US" sz="2800" dirty="0">
              <a:solidFill>
                <a:schemeClr val="tx1"/>
              </a:solidFill>
              <a:latin typeface="Arial" panose="020B0604020202020204" pitchFamily="34" charset="0"/>
              <a:cs typeface="Arial" panose="020B0604020202020204" pitchFamily="34" charset="0"/>
            </a:endParaRPr>
          </a:p>
          <a:p>
            <a:pPr marL="0" indent="0" algn="ctr">
              <a:buNone/>
            </a:pPr>
            <a:r>
              <a:rPr lang="en-US" sz="2800" dirty="0">
                <a:solidFill>
                  <a:schemeClr val="tx1"/>
                </a:solidFill>
                <a:latin typeface="Arial" panose="020B0604020202020204" pitchFamily="34" charset="0"/>
                <a:cs typeface="Arial" panose="020B0604020202020204" pitchFamily="34" charset="0"/>
              </a:rPr>
              <a:t>August 8, 2018</a:t>
            </a:r>
          </a:p>
        </p:txBody>
      </p:sp>
    </p:spTree>
    <p:extLst>
      <p:ext uri="{BB962C8B-B14F-4D97-AF65-F5344CB8AC3E}">
        <p14:creationId xmlns:p14="http://schemas.microsoft.com/office/powerpoint/2010/main" val="2267055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1A24-81AF-433C-BFF1-9087A8384D68}"/>
              </a:ext>
            </a:extLst>
          </p:cNvPr>
          <p:cNvSpPr>
            <a:spLocks noGrp="1"/>
          </p:cNvSpPr>
          <p:nvPr>
            <p:ph type="title"/>
          </p:nvPr>
        </p:nvSpPr>
        <p:spPr>
          <a:xfrm>
            <a:off x="734482" y="335535"/>
            <a:ext cx="10723035" cy="896471"/>
          </a:xfrm>
        </p:spPr>
        <p:txBody>
          <a:bodyPr anchor="t"/>
          <a:lstStyle/>
          <a:p>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Messages We Send Through…</a:t>
            </a:r>
            <a:endParaRPr lang="en-US"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DCDA0B5-9E99-4CAD-9DFE-DA13089B306C}"/>
              </a:ext>
            </a:extLst>
          </p:cNvPr>
          <p:cNvSpPr>
            <a:spLocks noGrp="1"/>
          </p:cNvSpPr>
          <p:nvPr>
            <p:ph sz="half" idx="1"/>
          </p:nvPr>
        </p:nvSpPr>
        <p:spPr>
          <a:xfrm>
            <a:off x="511263" y="1600199"/>
            <a:ext cx="5341744" cy="4474030"/>
          </a:xfrm>
        </p:spPr>
        <p:txBody>
          <a:bodyPr>
            <a:normAutofit fontScale="92500"/>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Service Delivery</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Staff/Team Development</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Organizational Environments</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Community Relationships</a:t>
            </a:r>
          </a:p>
        </p:txBody>
      </p:sp>
      <p:pic>
        <p:nvPicPr>
          <p:cNvPr id="5" name="Content Placeholder 5">
            <a:extLst>
              <a:ext uri="{FF2B5EF4-FFF2-40B4-BE49-F238E27FC236}">
                <a16:creationId xmlns:a16="http://schemas.microsoft.com/office/drawing/2014/main" id="{40C35882-3855-4D73-8E03-AE217D6B438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41278" y="1600199"/>
            <a:ext cx="5639459" cy="3767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812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866EC-F2A6-457A-AE0D-007A7DC7F3AB}"/>
              </a:ext>
            </a:extLst>
          </p:cNvPr>
          <p:cNvSpPr>
            <a:spLocks noGrp="1"/>
          </p:cNvSpPr>
          <p:nvPr>
            <p:ph type="title"/>
          </p:nvPr>
        </p:nvSpPr>
        <p:spPr>
          <a:xfrm>
            <a:off x="732367" y="263246"/>
            <a:ext cx="10723035" cy="1336956"/>
          </a:xfrm>
        </p:spPr>
        <p:txBody>
          <a:bodyPr/>
          <a:lstStyle/>
          <a:p>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Service Delivery-</a:t>
            </a:r>
            <a:b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Consumer/Client/Patient Focus</a:t>
            </a:r>
            <a:endParaRPr lang="en-US"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29B0495-7FB7-46A1-B44E-09AA710EB665}"/>
              </a:ext>
            </a:extLst>
          </p:cNvPr>
          <p:cNvSpPr>
            <a:spLocks noGrp="1"/>
          </p:cNvSpPr>
          <p:nvPr>
            <p:ph sz="half" idx="1"/>
          </p:nvPr>
        </p:nvSpPr>
        <p:spPr>
          <a:xfrm>
            <a:off x="1026282" y="1828801"/>
            <a:ext cx="3797798" cy="4343400"/>
          </a:xfrm>
        </p:spPr>
        <p:txBody>
          <a:bodyPr>
            <a:normAutofit fontScale="92500" lnSpcReduction="20000"/>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 </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Involvement</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Orientation</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Outreach</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Reception</a:t>
            </a:r>
          </a:p>
        </p:txBody>
      </p:sp>
      <p:pic>
        <p:nvPicPr>
          <p:cNvPr id="5" name="Content Placeholder 4">
            <a:extLst>
              <a:ext uri="{FF2B5EF4-FFF2-40B4-BE49-F238E27FC236}">
                <a16:creationId xmlns:a16="http://schemas.microsoft.com/office/drawing/2014/main" id="{2D3EA069-43A7-4EC6-ADA1-60DB0D23BB4C}"/>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25143" y="2018696"/>
            <a:ext cx="6230259" cy="4153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578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C4D-BE53-4832-BED4-E732E757E028}"/>
              </a:ext>
            </a:extLst>
          </p:cNvPr>
          <p:cNvSpPr>
            <a:spLocks noGrp="1"/>
          </p:cNvSpPr>
          <p:nvPr>
            <p:ph type="title"/>
          </p:nvPr>
        </p:nvSpPr>
        <p:spPr>
          <a:xfrm>
            <a:off x="732366" y="389244"/>
            <a:ext cx="10723035" cy="1002767"/>
          </a:xfrm>
        </p:spPr>
        <p:txBody>
          <a:bodyPr anchor="t"/>
          <a:lstStyle/>
          <a:p>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Service Delivery - Documentation</a:t>
            </a:r>
            <a:endParaRPr lang="en-US" sz="4800" dirty="0"/>
          </a:p>
        </p:txBody>
      </p:sp>
      <p:sp>
        <p:nvSpPr>
          <p:cNvPr id="3" name="Content Placeholder 2">
            <a:extLst>
              <a:ext uri="{FF2B5EF4-FFF2-40B4-BE49-F238E27FC236}">
                <a16:creationId xmlns:a16="http://schemas.microsoft.com/office/drawing/2014/main" id="{6ABC14FA-264B-4540-BB3E-DF9E16618973}"/>
              </a:ext>
            </a:extLst>
          </p:cNvPr>
          <p:cNvSpPr>
            <a:spLocks noGrp="1"/>
          </p:cNvSpPr>
          <p:nvPr>
            <p:ph sz="half" idx="1"/>
          </p:nvPr>
        </p:nvSpPr>
        <p:spPr>
          <a:xfrm>
            <a:off x="423028" y="1600200"/>
            <a:ext cx="5672972" cy="4607299"/>
          </a:xfrm>
        </p:spPr>
        <p:txBody>
          <a:bodyPr>
            <a:normAutofit/>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Recruitment</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 materials</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Enrollment </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 Service Materials</a:t>
            </a:r>
          </a:p>
        </p:txBody>
      </p:sp>
      <p:pic>
        <p:nvPicPr>
          <p:cNvPr id="5" name="Content Placeholder 4">
            <a:extLst>
              <a:ext uri="{FF2B5EF4-FFF2-40B4-BE49-F238E27FC236}">
                <a16:creationId xmlns:a16="http://schemas.microsoft.com/office/drawing/2014/main" id="{DD820BD5-BD12-4CB7-B7DD-15EBAD5155C4}"/>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3884" y="1861457"/>
            <a:ext cx="5778960" cy="31350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598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49139-96C5-4829-9CE9-ECE85984126E}"/>
              </a:ext>
            </a:extLst>
          </p:cNvPr>
          <p:cNvSpPr>
            <a:spLocks noGrp="1"/>
          </p:cNvSpPr>
          <p:nvPr>
            <p:ph type="title"/>
          </p:nvPr>
        </p:nvSpPr>
        <p:spPr>
          <a:xfrm>
            <a:off x="734482" y="521070"/>
            <a:ext cx="10723035" cy="788895"/>
          </a:xfrm>
        </p:spPr>
        <p:txBody>
          <a:bodyPr anchor="t"/>
          <a:lstStyle/>
          <a:p>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Service Delivery- Quality Assurance</a:t>
            </a:r>
            <a:endParaRPr lang="en-US" sz="44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BC3F20E-E133-41FE-A2A2-1EA93CDAD5A3}"/>
              </a:ext>
            </a:extLst>
          </p:cNvPr>
          <p:cNvSpPr>
            <a:spLocks noGrp="1"/>
          </p:cNvSpPr>
          <p:nvPr>
            <p:ph sz="half" idx="2"/>
          </p:nvPr>
        </p:nvSpPr>
        <p:spPr>
          <a:xfrm>
            <a:off x="6477163" y="1599082"/>
            <a:ext cx="5120640" cy="4343400"/>
          </a:xfrm>
        </p:spPr>
        <p:txBody>
          <a:bodyPr>
            <a:normAutofit fontScale="92500"/>
          </a:bodyPr>
          <a:lstStyle/>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Decentralization</a:t>
            </a:r>
          </a:p>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Representation</a:t>
            </a:r>
          </a:p>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Leadership development</a:t>
            </a:r>
          </a:p>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of resources</a:t>
            </a:r>
          </a:p>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Cross cultural collaboration</a:t>
            </a:r>
          </a:p>
        </p:txBody>
      </p:sp>
      <p:pic>
        <p:nvPicPr>
          <p:cNvPr id="5" name="Content Placeholder 4">
            <a:extLst>
              <a:ext uri="{FF2B5EF4-FFF2-40B4-BE49-F238E27FC236}">
                <a16:creationId xmlns:a16="http://schemas.microsoft.com/office/drawing/2014/main" id="{44879091-65E6-46D0-91E6-4D3FAED3A979}"/>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94197" y="2022507"/>
            <a:ext cx="5238277" cy="3496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231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FDBA-93A0-4E40-9928-D56097B2F037}"/>
              </a:ext>
            </a:extLst>
          </p:cNvPr>
          <p:cNvSpPr>
            <a:spLocks noGrp="1"/>
          </p:cNvSpPr>
          <p:nvPr>
            <p:ph type="title"/>
          </p:nvPr>
        </p:nvSpPr>
        <p:spPr>
          <a:xfrm>
            <a:off x="732367" y="611332"/>
            <a:ext cx="10723035" cy="794871"/>
          </a:xfrm>
        </p:spPr>
        <p:txBody>
          <a:bodyPr anchor="t"/>
          <a:lstStyle/>
          <a:p>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Staff/Team Development- Recruitment </a:t>
            </a:r>
            <a:endParaRPr lang="en-US" sz="4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8A323374-6A11-4775-9EFB-28F073EEE698}"/>
              </a:ext>
            </a:extLst>
          </p:cNvPr>
          <p:cNvSpPr>
            <a:spLocks noGrp="1"/>
          </p:cNvSpPr>
          <p:nvPr>
            <p:ph sz="half" idx="2"/>
          </p:nvPr>
        </p:nvSpPr>
        <p:spPr>
          <a:xfrm>
            <a:off x="6334762" y="1841416"/>
            <a:ext cx="5120640" cy="3957917"/>
          </a:xfrm>
        </p:spPr>
        <p:txBody>
          <a:bodyPr>
            <a:normAutofit fontScale="85000" lnSpcReduction="10000"/>
          </a:bodyPr>
          <a:lstStyle/>
          <a:p>
            <a:pPr>
              <a:lnSpc>
                <a:spcPct val="150000"/>
              </a:lnSpc>
            </a:pPr>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Selection criteria</a:t>
            </a:r>
          </a:p>
          <a:p>
            <a:pPr>
              <a:lnSpc>
                <a:spcPct val="150000"/>
              </a:lnSpc>
            </a:pPr>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Hiring</a:t>
            </a:r>
          </a:p>
          <a:p>
            <a:pPr>
              <a:lnSpc>
                <a:spcPct val="150000"/>
              </a:lnSpc>
            </a:pPr>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Language/cultural skill </a:t>
            </a:r>
          </a:p>
          <a:p>
            <a:pPr>
              <a:lnSpc>
                <a:spcPct val="150000"/>
              </a:lnSpc>
            </a:pPr>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Quality assurance</a:t>
            </a:r>
          </a:p>
        </p:txBody>
      </p:sp>
      <p:pic>
        <p:nvPicPr>
          <p:cNvPr id="5" name="Content Placeholder 4">
            <a:extLst>
              <a:ext uri="{FF2B5EF4-FFF2-40B4-BE49-F238E27FC236}">
                <a16:creationId xmlns:a16="http://schemas.microsoft.com/office/drawing/2014/main" id="{2D996C24-888C-4F23-A2F6-385CC5D1EF08}"/>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296675" y="1791519"/>
            <a:ext cx="5799325" cy="4057713"/>
          </a:xfrm>
          <a:prstGeom prst="rect">
            <a:avLst/>
          </a:prstGeom>
        </p:spPr>
      </p:pic>
    </p:spTree>
    <p:extLst>
      <p:ext uri="{BB962C8B-B14F-4D97-AF65-F5344CB8AC3E}">
        <p14:creationId xmlns:p14="http://schemas.microsoft.com/office/powerpoint/2010/main" val="231896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5773-05D3-4774-9902-C3348A5B725F}"/>
              </a:ext>
            </a:extLst>
          </p:cNvPr>
          <p:cNvSpPr>
            <a:spLocks noGrp="1"/>
          </p:cNvSpPr>
          <p:nvPr>
            <p:ph type="title"/>
          </p:nvPr>
        </p:nvSpPr>
        <p:spPr>
          <a:xfrm>
            <a:off x="734482" y="349014"/>
            <a:ext cx="10723035" cy="1444532"/>
          </a:xfrm>
        </p:spPr>
        <p:txBody>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Staff/Team Development- </a:t>
            </a:r>
            <a:b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Compensation &amp; Benefits </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5DB352D-BEF1-4B5D-9463-2AE4781B6FBB}"/>
              </a:ext>
            </a:extLst>
          </p:cNvPr>
          <p:cNvSpPr>
            <a:spLocks noGrp="1"/>
          </p:cNvSpPr>
          <p:nvPr>
            <p:ph sz="half" idx="1"/>
          </p:nvPr>
        </p:nvSpPr>
        <p:spPr>
          <a:xfrm>
            <a:off x="469402" y="1808952"/>
            <a:ext cx="4574739" cy="4343400"/>
          </a:xfrm>
        </p:spPr>
        <p:txBody>
          <a:bodyPr>
            <a:normAutofit/>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Pay structure</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Compensation </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Personnel policies</a:t>
            </a:r>
          </a:p>
        </p:txBody>
      </p:sp>
      <p:pic>
        <p:nvPicPr>
          <p:cNvPr id="5" name="Content Placeholder 4">
            <a:extLst>
              <a:ext uri="{FF2B5EF4-FFF2-40B4-BE49-F238E27FC236}">
                <a16:creationId xmlns:a16="http://schemas.microsoft.com/office/drawing/2014/main" id="{AC46C72C-411E-4B5B-B7AC-1479BE68FE23}"/>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578692" y="2100516"/>
            <a:ext cx="6143906" cy="3947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1920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B503-DDA9-4CEC-8C3D-3190595A98D0}"/>
              </a:ext>
            </a:extLst>
          </p:cNvPr>
          <p:cNvSpPr>
            <a:spLocks noGrp="1"/>
          </p:cNvSpPr>
          <p:nvPr>
            <p:ph type="title"/>
          </p:nvPr>
        </p:nvSpPr>
        <p:spPr>
          <a:xfrm>
            <a:off x="732367" y="326570"/>
            <a:ext cx="10723035" cy="1444532"/>
          </a:xfrm>
        </p:spPr>
        <p:txBody>
          <a:bodyPr/>
          <a:lstStyle/>
          <a:p>
            <a:pPr>
              <a:lnSpc>
                <a:spcPct val="150000"/>
              </a:lnSpc>
            </a:pPr>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Staff/Team Development- </a:t>
            </a:r>
            <a:b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 and Retention </a:t>
            </a:r>
            <a:endParaRPr lang="en-US"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17FD04F-9BB9-48FD-BE01-5A0684B3419D}"/>
              </a:ext>
            </a:extLst>
          </p:cNvPr>
          <p:cNvSpPr>
            <a:spLocks noGrp="1"/>
          </p:cNvSpPr>
          <p:nvPr>
            <p:ph sz="half" idx="1"/>
          </p:nvPr>
        </p:nvSpPr>
        <p:spPr>
          <a:xfrm>
            <a:off x="732366" y="1828799"/>
            <a:ext cx="5363633" cy="4735285"/>
          </a:xfrm>
        </p:spPr>
        <p:txBody>
          <a:bodyPr>
            <a:normAutofit/>
          </a:bodyPr>
          <a:lstStyle/>
          <a:p>
            <a:pPr>
              <a:lnSpc>
                <a:spcPct val="15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Mentoring/support</a:t>
            </a:r>
          </a:p>
          <a:p>
            <a:pPr>
              <a:lnSpc>
                <a:spcPct val="15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Empowerment</a:t>
            </a:r>
          </a:p>
          <a:p>
            <a:pPr>
              <a:lnSpc>
                <a:spcPct val="15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Personal development</a:t>
            </a:r>
          </a:p>
          <a:p>
            <a:pPr>
              <a:lnSpc>
                <a:spcPct val="15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Training opportunities</a:t>
            </a:r>
          </a:p>
          <a:p>
            <a:pPr>
              <a:lnSpc>
                <a:spcPct val="15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Performance reviews/accountability</a:t>
            </a:r>
          </a:p>
        </p:txBody>
      </p:sp>
      <p:sp>
        <p:nvSpPr>
          <p:cNvPr id="4" name="Content Placeholder 3">
            <a:extLst>
              <a:ext uri="{FF2B5EF4-FFF2-40B4-BE49-F238E27FC236}">
                <a16:creationId xmlns:a16="http://schemas.microsoft.com/office/drawing/2014/main" id="{977B68B4-3826-417A-8D00-072EF837B285}"/>
              </a:ext>
            </a:extLst>
          </p:cNvPr>
          <p:cNvSpPr>
            <a:spLocks noGrp="1"/>
          </p:cNvSpPr>
          <p:nvPr>
            <p:ph sz="half" idx="2"/>
          </p:nvPr>
        </p:nvSpPr>
        <p:spPr>
          <a:xfrm>
            <a:off x="6053362" y="1861455"/>
            <a:ext cx="5363633" cy="4735285"/>
          </a:xfrm>
        </p:spPr>
        <p:txBody>
          <a:bodyPr>
            <a:normAutofit/>
          </a:bodyPr>
          <a:lstStyle/>
          <a:p>
            <a:pPr>
              <a:lnSpc>
                <a:spcPct val="15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Conflict resolution processes</a:t>
            </a:r>
          </a:p>
          <a:p>
            <a:pPr>
              <a:lnSpc>
                <a:spcPct val="15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Reflective supervision/practice</a:t>
            </a:r>
          </a:p>
          <a:p>
            <a:pPr>
              <a:lnSpc>
                <a:spcPct val="15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Removing barriers</a:t>
            </a:r>
          </a:p>
          <a:p>
            <a:pPr>
              <a:lnSpc>
                <a:spcPct val="15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Supporting success!</a:t>
            </a:r>
          </a:p>
        </p:txBody>
      </p:sp>
    </p:spTree>
    <p:extLst>
      <p:ext uri="{BB962C8B-B14F-4D97-AF65-F5344CB8AC3E}">
        <p14:creationId xmlns:p14="http://schemas.microsoft.com/office/powerpoint/2010/main" val="179321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9ECC-3B82-4AE8-BC12-C3548DA64917}"/>
              </a:ext>
            </a:extLst>
          </p:cNvPr>
          <p:cNvSpPr>
            <a:spLocks noGrp="1"/>
          </p:cNvSpPr>
          <p:nvPr>
            <p:ph type="title"/>
          </p:nvPr>
        </p:nvSpPr>
        <p:spPr>
          <a:xfrm>
            <a:off x="734482" y="424542"/>
            <a:ext cx="10723035" cy="1336956"/>
          </a:xfrm>
        </p:spPr>
        <p:txBody>
          <a:bodyPr/>
          <a:lstStyle/>
          <a:p>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Organizational</a:t>
            </a:r>
            <a:r>
              <a:rPr lang="en-US" sz="4800" dirty="0">
                <a:latin typeface="Arial" panose="020B0604020202020204" pitchFamily="34" charset="0"/>
                <a:cs typeface="Arial" panose="020B0604020202020204" pitchFamily="34" charset="0"/>
              </a:rPr>
              <a:t> </a:t>
            </a: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Environments- </a:t>
            </a:r>
            <a:b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Physical</a:t>
            </a:r>
            <a:endParaRPr lang="en-US" sz="4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D7C2D-B383-44BB-B7FC-77A2BA5B2079}"/>
              </a:ext>
            </a:extLst>
          </p:cNvPr>
          <p:cNvSpPr>
            <a:spLocks noGrp="1"/>
          </p:cNvSpPr>
          <p:nvPr>
            <p:ph sz="half" idx="1"/>
          </p:nvPr>
        </p:nvSpPr>
        <p:spPr>
          <a:xfrm>
            <a:off x="358589" y="2222421"/>
            <a:ext cx="6009554" cy="4211037"/>
          </a:xfrm>
        </p:spPr>
        <p:txBody>
          <a:bodyPr>
            <a:normAutofit fontScale="92500"/>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Accessibility</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Welcoming environment</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Signage</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 of equipment/materials</a:t>
            </a:r>
          </a:p>
        </p:txBody>
      </p:sp>
      <p:pic>
        <p:nvPicPr>
          <p:cNvPr id="5" name="Content Placeholder 4">
            <a:extLst>
              <a:ext uri="{FF2B5EF4-FFF2-40B4-BE49-F238E27FC236}">
                <a16:creationId xmlns:a16="http://schemas.microsoft.com/office/drawing/2014/main" id="{BAF82DC2-B3A1-45DA-A877-BDE13D0D4E68}"/>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1081" y="2222421"/>
            <a:ext cx="5232330" cy="3492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361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5FEC9-F811-49A1-A234-ABCDE1042602}"/>
              </a:ext>
            </a:extLst>
          </p:cNvPr>
          <p:cNvSpPr>
            <a:spLocks noGrp="1"/>
          </p:cNvSpPr>
          <p:nvPr>
            <p:ph type="title"/>
          </p:nvPr>
        </p:nvSpPr>
        <p:spPr>
          <a:xfrm>
            <a:off x="732367" y="707369"/>
            <a:ext cx="10723035" cy="902448"/>
          </a:xfrm>
        </p:spPr>
        <p:txBody>
          <a:bodyPr anchor="t"/>
          <a:lstStyle/>
          <a:p>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Organizational Environments- Communication</a:t>
            </a:r>
            <a:endParaRPr lang="en-US" sz="4000" dirty="0"/>
          </a:p>
        </p:txBody>
      </p:sp>
      <p:sp>
        <p:nvSpPr>
          <p:cNvPr id="3" name="Content Placeholder 2">
            <a:extLst>
              <a:ext uri="{FF2B5EF4-FFF2-40B4-BE49-F238E27FC236}">
                <a16:creationId xmlns:a16="http://schemas.microsoft.com/office/drawing/2014/main" id="{73FCDC42-742B-4B86-9F2C-06BC6393DE86}"/>
              </a:ext>
            </a:extLst>
          </p:cNvPr>
          <p:cNvSpPr>
            <a:spLocks noGrp="1"/>
          </p:cNvSpPr>
          <p:nvPr>
            <p:ph sz="half" idx="1"/>
          </p:nvPr>
        </p:nvSpPr>
        <p:spPr>
          <a:xfrm>
            <a:off x="732367" y="1881218"/>
            <a:ext cx="5120640" cy="4343400"/>
          </a:xfrm>
        </p:spPr>
        <p:txBody>
          <a:bodyPr>
            <a:normAutofit fontScale="92500" lnSpcReduction="20000"/>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Language ability</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Vision and values </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Communication</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Shared language</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 knowledge</a:t>
            </a:r>
          </a:p>
        </p:txBody>
      </p:sp>
      <p:pic>
        <p:nvPicPr>
          <p:cNvPr id="5" name="Content Placeholder 4">
            <a:extLst>
              <a:ext uri="{FF2B5EF4-FFF2-40B4-BE49-F238E27FC236}">
                <a16:creationId xmlns:a16="http://schemas.microsoft.com/office/drawing/2014/main" id="{5CE1FC78-128A-4B5E-BB3E-0FFF924C7699}"/>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53007" y="2083610"/>
            <a:ext cx="5900550" cy="39386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989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B4F31-327D-4014-91C1-389499F5CA94}"/>
              </a:ext>
            </a:extLst>
          </p:cNvPr>
          <p:cNvSpPr>
            <a:spLocks noGrp="1"/>
          </p:cNvSpPr>
          <p:nvPr>
            <p:ph type="title"/>
          </p:nvPr>
        </p:nvSpPr>
        <p:spPr>
          <a:xfrm>
            <a:off x="732367" y="914399"/>
            <a:ext cx="10723035" cy="972584"/>
          </a:xfrm>
        </p:spPr>
        <p:txBody>
          <a:bodyPr>
            <a:normAutofit/>
          </a:bodyPr>
          <a:lstStyle/>
          <a:p>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Organizational Environments- Leadership</a:t>
            </a:r>
          </a:p>
        </p:txBody>
      </p:sp>
      <p:graphicFrame>
        <p:nvGraphicFramePr>
          <p:cNvPr id="4" name="Content Placeholder 3" descr="A diagram that goes through various stages of how leadership is organized starting with Board of Directors, then to Management, then to Staff, and then finally to Structure.">
            <a:extLst>
              <a:ext uri="{FF2B5EF4-FFF2-40B4-BE49-F238E27FC236}">
                <a16:creationId xmlns:a16="http://schemas.microsoft.com/office/drawing/2014/main" id="{FFAD9B73-6199-4085-B10B-4D145B8BFAFD}"/>
              </a:ext>
            </a:extLst>
          </p:cNvPr>
          <p:cNvGraphicFramePr>
            <a:graphicFrameLocks noGrp="1"/>
          </p:cNvGraphicFramePr>
          <p:nvPr>
            <p:ph idx="1"/>
            <p:extLst>
              <p:ext uri="{D42A27DB-BD31-4B8C-83A1-F6EECF244321}">
                <p14:modId xmlns:p14="http://schemas.microsoft.com/office/powerpoint/2010/main" val="2483856300"/>
              </p:ext>
            </p:extLst>
          </p:nvPr>
        </p:nvGraphicFramePr>
        <p:xfrm>
          <a:off x="732367" y="1600201"/>
          <a:ext cx="1072303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193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83CB877-5E8C-4AC4-A299-437A2CE95657}"/>
              </a:ext>
              <a:ext uri="{C183D7F6-B498-43B3-948B-1728B52AA6E4}">
                <adec:decorative xmlns:adec="http://schemas.microsoft.com/office/drawing/2017/decorative" val="1"/>
              </a:ext>
            </a:extLst>
          </p:cNvPr>
          <p:cNvPicPr>
            <a:picLocks noGrp="1" noChangeAspect="1"/>
          </p:cNvPicPr>
          <p:nvPr>
            <p:ph sz="half" idx="2"/>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C20CD6A4-0B43-45A7-BC07-2AF6941DE385}"/>
              </a:ext>
            </a:extLst>
          </p:cNvPr>
          <p:cNvSpPr>
            <a:spLocks noGrp="1"/>
          </p:cNvSpPr>
          <p:nvPr>
            <p:ph type="title"/>
          </p:nvPr>
        </p:nvSpPr>
        <p:spPr>
          <a:xfrm>
            <a:off x="732366" y="140516"/>
            <a:ext cx="10723035" cy="1090571"/>
          </a:xfrm>
        </p:spPr>
        <p:txBody>
          <a:bodyPr/>
          <a:lstStyle/>
          <a:p>
            <a:r>
              <a:rPr lang="en-US" sz="4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Learning Objectives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2C27CBD-3683-4DFE-9AE2-EAEC64E55237}"/>
              </a:ext>
            </a:extLst>
          </p:cNvPr>
          <p:cNvSpPr>
            <a:spLocks noGrp="1"/>
          </p:cNvSpPr>
          <p:nvPr>
            <p:ph sz="half" idx="1"/>
          </p:nvPr>
        </p:nvSpPr>
        <p:spPr>
          <a:xfrm>
            <a:off x="364067" y="1371603"/>
            <a:ext cx="11459632" cy="4343400"/>
          </a:xfrm>
        </p:spPr>
        <p:txBody>
          <a:bodyPr>
            <a:noAutofit/>
          </a:bodyPr>
          <a:lstStyle/>
          <a:p>
            <a:pPr marL="0" indent="0">
              <a:lnSpc>
                <a:spcPct val="200000"/>
              </a:lnSpc>
              <a:buNone/>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understand…</a:t>
            </a:r>
          </a:p>
          <a:p>
            <a:pPr>
              <a:lnSpc>
                <a:spcPct val="20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create a cultural and linguistic competence action plan.</a:t>
            </a:r>
          </a:p>
          <a:p>
            <a:pPr>
              <a:lnSpc>
                <a:spcPct val="20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to successfully move along the cultural competence continuum. </a:t>
            </a:r>
          </a:p>
          <a:p>
            <a:pPr>
              <a:lnSpc>
                <a:spcPct val="20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the CLAS assessment tool can change service delivery.</a:t>
            </a:r>
          </a:p>
          <a:p>
            <a:pPr marL="0" indent="0">
              <a:buNone/>
            </a:pPr>
            <a:endParaRPr lang="en-US" sz="2800" dirty="0"/>
          </a:p>
        </p:txBody>
      </p:sp>
    </p:spTree>
    <p:extLst>
      <p:ext uri="{BB962C8B-B14F-4D97-AF65-F5344CB8AC3E}">
        <p14:creationId xmlns:p14="http://schemas.microsoft.com/office/powerpoint/2010/main" val="1821578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8ED4-111E-479C-88B0-A1AEAB334053}"/>
              </a:ext>
            </a:extLst>
          </p:cNvPr>
          <p:cNvSpPr>
            <a:spLocks noGrp="1"/>
          </p:cNvSpPr>
          <p:nvPr>
            <p:ph type="title"/>
          </p:nvPr>
        </p:nvSpPr>
        <p:spPr>
          <a:xfrm>
            <a:off x="732366" y="388076"/>
            <a:ext cx="10723035" cy="1052646"/>
          </a:xfrm>
        </p:spPr>
        <p:txBody>
          <a:bodyPr>
            <a:normAutofit/>
          </a:bodyPr>
          <a:lstStyle/>
          <a:p>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Community Relationships- Visibility</a:t>
            </a:r>
          </a:p>
        </p:txBody>
      </p:sp>
      <p:graphicFrame>
        <p:nvGraphicFramePr>
          <p:cNvPr id="5" name="Content Placeholder 4" descr="A triangle with bubbles that read, from top to bottom: public relations and media, social presence, professional development, and outreach and education about public policy.">
            <a:extLst>
              <a:ext uri="{FF2B5EF4-FFF2-40B4-BE49-F238E27FC236}">
                <a16:creationId xmlns:a16="http://schemas.microsoft.com/office/drawing/2014/main" id="{49753E84-6F91-4380-9DD6-5D7A74617983}"/>
              </a:ext>
            </a:extLst>
          </p:cNvPr>
          <p:cNvGraphicFramePr>
            <a:graphicFrameLocks noGrp="1"/>
          </p:cNvGraphicFramePr>
          <p:nvPr>
            <p:ph idx="1"/>
            <p:extLst>
              <p:ext uri="{D42A27DB-BD31-4B8C-83A1-F6EECF244321}">
                <p14:modId xmlns:p14="http://schemas.microsoft.com/office/powerpoint/2010/main" val="1891647343"/>
              </p:ext>
            </p:extLst>
          </p:nvPr>
        </p:nvGraphicFramePr>
        <p:xfrm>
          <a:off x="732366" y="1796144"/>
          <a:ext cx="1072303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984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9B51C-C8AB-44FD-993D-04F658611107}"/>
              </a:ext>
            </a:extLst>
          </p:cNvPr>
          <p:cNvSpPr>
            <a:spLocks noGrp="1"/>
          </p:cNvSpPr>
          <p:nvPr>
            <p:ph type="title"/>
          </p:nvPr>
        </p:nvSpPr>
        <p:spPr>
          <a:xfrm>
            <a:off x="487236" y="11135"/>
            <a:ext cx="11307481" cy="990573"/>
          </a:xfrm>
        </p:spPr>
        <p:txBody>
          <a:bodyPr/>
          <a:lstStyle/>
          <a:p>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Community Relationships- Community Engagement</a:t>
            </a:r>
            <a:endParaRPr lang="en-US" sz="3600"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F821F53-BFCC-4D2F-BCCA-1DF3C20B8978}"/>
              </a:ext>
            </a:extLst>
          </p:cNvPr>
          <p:cNvSpPr>
            <a:spLocks noGrp="1"/>
          </p:cNvSpPr>
          <p:nvPr>
            <p:ph type="body" sz="quarter" idx="3"/>
          </p:nvPr>
        </p:nvSpPr>
        <p:spPr>
          <a:xfrm>
            <a:off x="4101842" y="5475367"/>
            <a:ext cx="7647898" cy="391922"/>
          </a:xfrm>
        </p:spPr>
        <p:txBody>
          <a:bodyPr/>
          <a:lstStyle/>
          <a:p>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Community Engagement Pyramid</a:t>
            </a:r>
            <a:endParaRPr lang="en-US" sz="3200" dirty="0">
              <a:solidFill>
                <a:schemeClr val="tx1"/>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03EEB332-FEC6-4AB0-9E95-2F88AAE5A101}"/>
              </a:ext>
            </a:extLst>
          </p:cNvPr>
          <p:cNvSpPr>
            <a:spLocks noGrp="1"/>
          </p:cNvSpPr>
          <p:nvPr>
            <p:ph sz="quarter" idx="4"/>
          </p:nvPr>
        </p:nvSpPr>
        <p:spPr>
          <a:xfrm>
            <a:off x="89646" y="6143812"/>
            <a:ext cx="12102353" cy="669571"/>
          </a:xfrm>
        </p:spPr>
        <p:txBody>
          <a:bodyPr>
            <a:normAutofit/>
          </a:bodyPr>
          <a:lstStyle/>
          <a:p>
            <a:pPr marL="0" indent="0">
              <a:lnSpc>
                <a:spcPct val="150000"/>
              </a:lnSpc>
              <a:buNone/>
            </a:pPr>
            <a:r>
              <a:rPr lang="en-US" sz="1200" dirty="0">
                <a:solidFill>
                  <a:schemeClr val="tx1"/>
                </a:solidFill>
                <a:latin typeface="Arial" panose="020B0604020202020204" pitchFamily="34" charset="0"/>
                <a:cs typeface="Arial" panose="020B0604020202020204" pitchFamily="34" charset="0"/>
              </a:rPr>
              <a:t>Adapted from  Balancing Community Building and Audience Engagement, Juan Gonzalez, September 11, 2012, http:www.echoditto.com/blog/balancing-community-building-audience-engagement</a:t>
            </a:r>
          </a:p>
        </p:txBody>
      </p:sp>
      <p:graphicFrame>
        <p:nvGraphicFramePr>
          <p:cNvPr id="7" name="Content Placeholder 3" descr="A diagram called the community engagement pyramid that from top to bottom reads: leaders, evangelists, contributors, members, and visitors.">
            <a:extLst>
              <a:ext uri="{FF2B5EF4-FFF2-40B4-BE49-F238E27FC236}">
                <a16:creationId xmlns:a16="http://schemas.microsoft.com/office/drawing/2014/main" id="{D5290EA4-1921-4E03-8E49-333179D6B1E3}"/>
              </a:ext>
            </a:extLst>
          </p:cNvPr>
          <p:cNvGraphicFramePr>
            <a:graphicFrameLocks noGrp="1"/>
          </p:cNvGraphicFramePr>
          <p:nvPr>
            <p:ph sz="half" idx="2"/>
            <p:extLst>
              <p:ext uri="{D42A27DB-BD31-4B8C-83A1-F6EECF244321}">
                <p14:modId xmlns:p14="http://schemas.microsoft.com/office/powerpoint/2010/main" val="3592629516"/>
              </p:ext>
            </p:extLst>
          </p:nvPr>
        </p:nvGraphicFramePr>
        <p:xfrm>
          <a:off x="397283" y="489857"/>
          <a:ext cx="11664087" cy="4147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3377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615A-FBA6-4295-9A6F-09664A75388F}"/>
              </a:ext>
            </a:extLst>
          </p:cNvPr>
          <p:cNvSpPr>
            <a:spLocks noGrp="1"/>
          </p:cNvSpPr>
          <p:nvPr>
            <p:ph type="title"/>
          </p:nvPr>
        </p:nvSpPr>
        <p:spPr>
          <a:xfrm>
            <a:off x="734482" y="212679"/>
            <a:ext cx="10723035" cy="1444532"/>
          </a:xfrm>
        </p:spPr>
        <p:txBody>
          <a:bodyPr/>
          <a:lstStyle/>
          <a:p>
            <a:pPr>
              <a:lnSpc>
                <a:spcPct val="150000"/>
              </a:lnSpc>
            </a:pPr>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Community Relationships- </a:t>
            </a:r>
            <a:b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 Development</a:t>
            </a:r>
            <a:endParaRPr lang="en-US" sz="4000" dirty="0"/>
          </a:p>
        </p:txBody>
      </p:sp>
      <p:graphicFrame>
        <p:nvGraphicFramePr>
          <p:cNvPr id="5" name="Content Placeholder 4" descr="A diagram that starts relationship building and then goes down to grant writing, then collaborative endeavors, and then finally donor development.">
            <a:extLst>
              <a:ext uri="{FF2B5EF4-FFF2-40B4-BE49-F238E27FC236}">
                <a16:creationId xmlns:a16="http://schemas.microsoft.com/office/drawing/2014/main" id="{AA580778-A53E-4FE0-ACDC-874F2A33B86A}"/>
              </a:ext>
            </a:extLst>
          </p:cNvPr>
          <p:cNvGraphicFramePr>
            <a:graphicFrameLocks noGrp="1"/>
          </p:cNvGraphicFramePr>
          <p:nvPr>
            <p:ph sz="half" idx="1"/>
            <p:extLst>
              <p:ext uri="{D42A27DB-BD31-4B8C-83A1-F6EECF244321}">
                <p14:modId xmlns:p14="http://schemas.microsoft.com/office/powerpoint/2010/main" val="2085971727"/>
              </p:ext>
            </p:extLst>
          </p:nvPr>
        </p:nvGraphicFramePr>
        <p:xfrm>
          <a:off x="715963" y="2055905"/>
          <a:ext cx="5121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a:extLst>
              <a:ext uri="{FF2B5EF4-FFF2-40B4-BE49-F238E27FC236}">
                <a16:creationId xmlns:a16="http://schemas.microsoft.com/office/drawing/2014/main" id="{8473C763-C6B1-42F9-9AAE-148AD2A6D8E9}"/>
              </a:ext>
              <a:ext uri="{C183D7F6-B498-43B3-948B-1728B52AA6E4}">
                <adec:decorative xmlns:adec="http://schemas.microsoft.com/office/drawing/2017/decorative" val="1"/>
              </a:ext>
            </a:extLst>
          </p:cNvPr>
          <p:cNvPicPr>
            <a:picLocks noGrp="1" noChangeAspect="1"/>
          </p:cNvPicPr>
          <p:nvPr>
            <p:ph sz="half" idx="2"/>
          </p:nvPr>
        </p:nvPicPr>
        <p:blipFill>
          <a:blip r:embed="rId7">
            <a:extLst>
              <a:ext uri="{28A0092B-C50C-407E-A947-70E740481C1C}">
                <a14:useLocalDpi xmlns:a14="http://schemas.microsoft.com/office/drawing/2010/main" val="0"/>
              </a:ext>
            </a:extLst>
          </a:blip>
          <a:stretch>
            <a:fillRect/>
          </a:stretch>
        </p:blipFill>
        <p:spPr>
          <a:xfrm>
            <a:off x="6354764" y="2532155"/>
            <a:ext cx="5080000" cy="3390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8510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F5FA-7F43-4F83-9343-B1B37D326C16}"/>
              </a:ext>
            </a:extLst>
          </p:cNvPr>
          <p:cNvSpPr>
            <a:spLocks noGrp="1"/>
          </p:cNvSpPr>
          <p:nvPr>
            <p:ph type="title"/>
          </p:nvPr>
        </p:nvSpPr>
        <p:spPr>
          <a:xfrm>
            <a:off x="732366" y="161580"/>
            <a:ext cx="10723035" cy="1444532"/>
          </a:xfrm>
        </p:spPr>
        <p:txBody>
          <a:bodyPr/>
          <a:lstStyle/>
          <a:p>
            <a:pPr>
              <a:lnSpc>
                <a:spcPct val="150000"/>
              </a:lnSpc>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 of a </a:t>
            </a:r>
            <a:b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Culturally Competent Agency (1)</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B57D7C-BB62-4C17-8FCB-4678547B997F}"/>
              </a:ext>
            </a:extLst>
          </p:cNvPr>
          <p:cNvSpPr>
            <a:spLocks noGrp="1"/>
          </p:cNvSpPr>
          <p:nvPr>
            <p:ph sz="half" idx="1"/>
          </p:nvPr>
        </p:nvSpPr>
        <p:spPr>
          <a:xfrm>
            <a:off x="973243" y="1606112"/>
            <a:ext cx="5120640" cy="4830481"/>
          </a:xfrm>
        </p:spPr>
        <p:txBody>
          <a:bodyPr>
            <a:normAutofit/>
          </a:bodyPr>
          <a:lstStyle/>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Acceptance and respect</a:t>
            </a:r>
          </a:p>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Attention paid</a:t>
            </a:r>
          </a:p>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 self assessment</a:t>
            </a:r>
          </a:p>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 groups</a:t>
            </a:r>
          </a:p>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Hiring diversity</a:t>
            </a:r>
          </a:p>
        </p:txBody>
      </p:sp>
      <p:pic>
        <p:nvPicPr>
          <p:cNvPr id="5" name="Content Placeholder 4">
            <a:extLst>
              <a:ext uri="{FF2B5EF4-FFF2-40B4-BE49-F238E27FC236}">
                <a16:creationId xmlns:a16="http://schemas.microsoft.com/office/drawing/2014/main" id="{11A65462-F4B0-49B3-A4D2-1A39052F019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3883" y="2416652"/>
            <a:ext cx="5702621" cy="32093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068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1877-B97D-4BCD-9B8D-01181147BF21}"/>
              </a:ext>
            </a:extLst>
          </p:cNvPr>
          <p:cNvSpPr>
            <a:spLocks noGrp="1"/>
          </p:cNvSpPr>
          <p:nvPr>
            <p:ph type="title"/>
          </p:nvPr>
        </p:nvSpPr>
        <p:spPr>
          <a:xfrm>
            <a:off x="734482" y="126066"/>
            <a:ext cx="10723035" cy="1444532"/>
          </a:xfrm>
        </p:spPr>
        <p:txBody>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Characteristics of a </a:t>
            </a:r>
            <a:b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Culturally Competent Agency (2)</a:t>
            </a:r>
            <a:endParaRPr lang="en-US" sz="3600" dirty="0"/>
          </a:p>
        </p:txBody>
      </p:sp>
      <p:sp>
        <p:nvSpPr>
          <p:cNvPr id="3" name="Content Placeholder 2">
            <a:extLst>
              <a:ext uri="{FF2B5EF4-FFF2-40B4-BE49-F238E27FC236}">
                <a16:creationId xmlns:a16="http://schemas.microsoft.com/office/drawing/2014/main" id="{3E7691C8-74CD-4A7C-9954-7A69008FC0E2}"/>
              </a:ext>
            </a:extLst>
          </p:cNvPr>
          <p:cNvSpPr>
            <a:spLocks noGrp="1"/>
          </p:cNvSpPr>
          <p:nvPr>
            <p:ph sz="half" idx="1"/>
          </p:nvPr>
        </p:nvSpPr>
        <p:spPr>
          <a:xfrm>
            <a:off x="594908" y="1847849"/>
            <a:ext cx="5120640" cy="4343400"/>
          </a:xfrm>
        </p:spPr>
        <p:txBody>
          <a:bodyPr>
            <a:normAutofit/>
          </a:bodyPr>
          <a:lstStyle/>
          <a:p>
            <a:pPr lvl="0">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Clear expectations</a:t>
            </a:r>
          </a:p>
          <a:p>
            <a:pPr lvl="0">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Continuous</a:t>
            </a: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expansion</a:t>
            </a:r>
          </a:p>
          <a:p>
            <a:pPr lvl="0">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a:t>
            </a:r>
            <a:r>
              <a:rPr lang="en-US" sz="3600" dirty="0">
                <a:solidFill>
                  <a:schemeClr val="tx1"/>
                </a:solidFill>
                <a:latin typeface="Arial" panose="020B0604020202020204" pitchFamily="34" charset="0"/>
                <a:cs typeface="Arial" panose="020B0604020202020204" pitchFamily="34" charset="0"/>
              </a:rPr>
              <a:t> </a:t>
            </a: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staff </a:t>
            </a:r>
          </a:p>
          <a:p>
            <a:pPr lvl="0">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Policies</a:t>
            </a:r>
          </a:p>
        </p:txBody>
      </p:sp>
      <p:pic>
        <p:nvPicPr>
          <p:cNvPr id="5" name="Content Placeholder 4">
            <a:extLst>
              <a:ext uri="{FF2B5EF4-FFF2-40B4-BE49-F238E27FC236}">
                <a16:creationId xmlns:a16="http://schemas.microsoft.com/office/drawing/2014/main" id="{3DFA3549-62D9-46A8-9FC7-00DDAF0FE8D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63367" y="1847849"/>
            <a:ext cx="5494150" cy="41618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7764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01D8-E7A6-4FC6-89C4-A8A4BE8DC780}"/>
              </a:ext>
            </a:extLst>
          </p:cNvPr>
          <p:cNvSpPr>
            <a:spLocks noGrp="1"/>
          </p:cNvSpPr>
          <p:nvPr>
            <p:ph type="title"/>
          </p:nvPr>
        </p:nvSpPr>
        <p:spPr>
          <a:xfrm>
            <a:off x="732367" y="751112"/>
            <a:ext cx="10723035" cy="1444532"/>
          </a:xfrm>
        </p:spPr>
        <p:txBody>
          <a:bodyPr>
            <a:noAutofit/>
          </a:bodyPr>
          <a:lstStyle/>
          <a:p>
            <a:pPr>
              <a:lnSpc>
                <a:spcPct val="150000"/>
              </a:lnSpc>
            </a:pPr>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Put It Into Practice!</a:t>
            </a:r>
            <a:b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 Competence Target Areas</a:t>
            </a:r>
          </a:p>
        </p:txBody>
      </p:sp>
      <p:graphicFrame>
        <p:nvGraphicFramePr>
          <p:cNvPr id="5" name="Content Placeholder 4" descr="A series of bubbles that overlap. The bubble staff/team development overlaps with service delivery and organization environment, while the bubble organizational environment overlaps with staff/team/development and community relationships. ">
            <a:extLst>
              <a:ext uri="{FF2B5EF4-FFF2-40B4-BE49-F238E27FC236}">
                <a16:creationId xmlns:a16="http://schemas.microsoft.com/office/drawing/2014/main" id="{1502CAED-FFCC-4BF1-A99C-A28665EF0254}"/>
              </a:ext>
            </a:extLst>
          </p:cNvPr>
          <p:cNvGraphicFramePr>
            <a:graphicFrameLocks noGrp="1"/>
          </p:cNvGraphicFramePr>
          <p:nvPr>
            <p:ph idx="1"/>
            <p:extLst>
              <p:ext uri="{D42A27DB-BD31-4B8C-83A1-F6EECF244321}">
                <p14:modId xmlns:p14="http://schemas.microsoft.com/office/powerpoint/2010/main" val="2734442813"/>
              </p:ext>
            </p:extLst>
          </p:nvPr>
        </p:nvGraphicFramePr>
        <p:xfrm>
          <a:off x="732367" y="2195644"/>
          <a:ext cx="1072303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9320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188D1-3F39-468B-99D8-C368CE83E9D1}"/>
              </a:ext>
            </a:extLst>
          </p:cNvPr>
          <p:cNvSpPr>
            <a:spLocks noGrp="1"/>
          </p:cNvSpPr>
          <p:nvPr>
            <p:ph type="title"/>
          </p:nvPr>
        </p:nvSpPr>
        <p:spPr>
          <a:xfrm>
            <a:off x="732367" y="107576"/>
            <a:ext cx="10723035" cy="717177"/>
          </a:xfrm>
        </p:spPr>
        <p:txBody>
          <a:bodyPr anchor="t"/>
          <a:lstStyle/>
          <a:p>
            <a:r>
              <a:rPr lang="en-US" sz="3600" b="1" dirty="0">
                <a:ln w="0"/>
                <a:solidFill>
                  <a:schemeClr val="tx1"/>
                </a:solidFill>
                <a:latin typeface="Arial" panose="020B0604020202020204" pitchFamily="34" charset="0"/>
                <a:cs typeface="Arial" panose="020B0604020202020204" pitchFamily="34" charset="0"/>
              </a:rPr>
              <a:t>CLAS Self Assessment Tool Pages 1 &amp; 2 of 3</a:t>
            </a:r>
            <a:endParaRPr lang="en-US" sz="3600" dirty="0">
              <a:solidFill>
                <a:schemeClr val="tx1"/>
              </a:solidFill>
              <a:latin typeface="Arial" panose="020B0604020202020204" pitchFamily="34" charset="0"/>
              <a:cs typeface="Arial" panose="020B0604020202020204" pitchFamily="34" charset="0"/>
            </a:endParaRPr>
          </a:p>
        </p:txBody>
      </p:sp>
      <p:graphicFrame>
        <p:nvGraphicFramePr>
          <p:cNvPr id="5" name="Content Placeholder 23" descr="A screenshot of page one of the CLAS Self Assessment Tool.">
            <a:extLst>
              <a:ext uri="{FF2B5EF4-FFF2-40B4-BE49-F238E27FC236}">
                <a16:creationId xmlns:a16="http://schemas.microsoft.com/office/drawing/2014/main" id="{613D1E58-5880-4A24-B1DC-38FFA27CB1C8}"/>
              </a:ext>
            </a:extLst>
          </p:cNvPr>
          <p:cNvGraphicFramePr>
            <a:graphicFrameLocks noGrp="1" noChangeAspect="1"/>
          </p:cNvGraphicFramePr>
          <p:nvPr>
            <p:ph sz="half" idx="1"/>
            <p:extLst>
              <p:ext uri="{D42A27DB-BD31-4B8C-83A1-F6EECF244321}">
                <p14:modId xmlns:p14="http://schemas.microsoft.com/office/powerpoint/2010/main" val="1409634198"/>
              </p:ext>
            </p:extLst>
          </p:nvPr>
        </p:nvGraphicFramePr>
        <p:xfrm>
          <a:off x="1405620" y="867952"/>
          <a:ext cx="4586664" cy="5990048"/>
        </p:xfrm>
        <a:graphic>
          <a:graphicData uri="http://schemas.openxmlformats.org/presentationml/2006/ole">
            <mc:AlternateContent xmlns:mc="http://schemas.openxmlformats.org/markup-compatibility/2006">
              <mc:Choice xmlns:v="urn:schemas-microsoft-com:vml" Requires="v">
                <p:oleObj spid="_x0000_s10270" name="Document" r:id="rId3" imgW="7019989" imgH="9167925" progId="Word.Document.12">
                  <p:embed/>
                </p:oleObj>
              </mc:Choice>
              <mc:Fallback>
                <p:oleObj name="Document" r:id="rId3" imgW="7019989" imgH="9167925" progId="Word.Document.12">
                  <p:embed/>
                  <p:pic>
                    <p:nvPicPr>
                      <p:cNvPr id="24" name="Content Placeholder 23">
                        <a:extLst>
                          <a:ext uri="{FF2B5EF4-FFF2-40B4-BE49-F238E27FC236}">
                            <a16:creationId xmlns:a16="http://schemas.microsoft.com/office/drawing/2014/main" id="{DF79A6F9-1CE9-42F7-B545-ABD388749BA5}"/>
                          </a:ext>
                        </a:extLst>
                      </p:cNvPr>
                      <p:cNvPicPr/>
                      <p:nvPr/>
                    </p:nvPicPr>
                    <p:blipFill>
                      <a:blip r:embed="rId4"/>
                      <a:stretch>
                        <a:fillRect/>
                      </a:stretch>
                    </p:blipFill>
                    <p:spPr>
                      <a:xfrm>
                        <a:off x="1405620" y="867952"/>
                        <a:ext cx="4586664" cy="5990048"/>
                      </a:xfrm>
                      <a:prstGeom prst="rect">
                        <a:avLst/>
                      </a:prstGeom>
                    </p:spPr>
                  </p:pic>
                </p:oleObj>
              </mc:Fallback>
            </mc:AlternateContent>
          </a:graphicData>
        </a:graphic>
      </p:graphicFrame>
      <p:graphicFrame>
        <p:nvGraphicFramePr>
          <p:cNvPr id="6" name="Content Placeholder 5" descr="A screenshot of page two of the CLAS Self Assessment Tool.">
            <a:extLst>
              <a:ext uri="{FF2B5EF4-FFF2-40B4-BE49-F238E27FC236}">
                <a16:creationId xmlns:a16="http://schemas.microsoft.com/office/drawing/2014/main" id="{1792B2F9-4C1E-4795-8DB8-5674887671F4}"/>
              </a:ext>
            </a:extLst>
          </p:cNvPr>
          <p:cNvGraphicFramePr>
            <a:graphicFrameLocks noGrp="1" noChangeAspect="1"/>
          </p:cNvGraphicFramePr>
          <p:nvPr>
            <p:ph sz="half" idx="2"/>
            <p:extLst>
              <p:ext uri="{D42A27DB-BD31-4B8C-83A1-F6EECF244321}">
                <p14:modId xmlns:p14="http://schemas.microsoft.com/office/powerpoint/2010/main" val="1120720011"/>
              </p:ext>
            </p:extLst>
          </p:nvPr>
        </p:nvGraphicFramePr>
        <p:xfrm>
          <a:off x="6279777" y="867952"/>
          <a:ext cx="4586664" cy="5990048"/>
        </p:xfrm>
        <a:graphic>
          <a:graphicData uri="http://schemas.openxmlformats.org/presentationml/2006/ole">
            <mc:AlternateContent xmlns:mc="http://schemas.openxmlformats.org/markup-compatibility/2006">
              <mc:Choice xmlns:v="urn:schemas-microsoft-com:vml" Requires="v">
                <p:oleObj spid="_x0000_s10271" name="Document" r:id="rId5" imgW="7019989" imgH="9167925" progId="Word.Document.12">
                  <p:embed/>
                </p:oleObj>
              </mc:Choice>
              <mc:Fallback>
                <p:oleObj name="Document" r:id="rId5" imgW="7019989" imgH="9167925" progId="Word.Document.12">
                  <p:embed/>
                  <p:pic>
                    <p:nvPicPr>
                      <p:cNvPr id="15" name="Object 14">
                        <a:extLst>
                          <a:ext uri="{FF2B5EF4-FFF2-40B4-BE49-F238E27FC236}">
                            <a16:creationId xmlns:a16="http://schemas.microsoft.com/office/drawing/2014/main" id="{3AEBAC1F-9CD4-40E4-9AF4-EFCAC6A02C01}"/>
                          </a:ext>
                        </a:extLst>
                      </p:cNvPr>
                      <p:cNvPicPr/>
                      <p:nvPr/>
                    </p:nvPicPr>
                    <p:blipFill>
                      <a:blip r:embed="rId6"/>
                      <a:stretch>
                        <a:fillRect/>
                      </a:stretch>
                    </p:blipFill>
                    <p:spPr>
                      <a:xfrm>
                        <a:off x="6279777" y="867952"/>
                        <a:ext cx="4586664" cy="5990048"/>
                      </a:xfrm>
                      <a:prstGeom prst="rect">
                        <a:avLst/>
                      </a:prstGeom>
                    </p:spPr>
                  </p:pic>
                </p:oleObj>
              </mc:Fallback>
            </mc:AlternateContent>
          </a:graphicData>
        </a:graphic>
      </p:graphicFrame>
    </p:spTree>
    <p:extLst>
      <p:ext uri="{BB962C8B-B14F-4D97-AF65-F5344CB8AC3E}">
        <p14:creationId xmlns:p14="http://schemas.microsoft.com/office/powerpoint/2010/main" val="3164481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682A-1C74-4634-909E-483C9DCDD533}"/>
              </a:ext>
            </a:extLst>
          </p:cNvPr>
          <p:cNvSpPr>
            <a:spLocks noGrp="1"/>
          </p:cNvSpPr>
          <p:nvPr>
            <p:ph type="title"/>
          </p:nvPr>
        </p:nvSpPr>
        <p:spPr>
          <a:xfrm>
            <a:off x="732367" y="107576"/>
            <a:ext cx="10723035" cy="806823"/>
          </a:xfrm>
        </p:spPr>
        <p:txBody>
          <a:bodyPr anchor="t"/>
          <a:lstStyle/>
          <a:p>
            <a:r>
              <a:rPr lang="en-US" sz="3600" b="1" dirty="0">
                <a:ln w="0"/>
                <a:solidFill>
                  <a:schemeClr val="tx1"/>
                </a:solidFill>
                <a:latin typeface="Arial" panose="020B0604020202020204" pitchFamily="34" charset="0"/>
                <a:cs typeface="Arial" panose="020B0604020202020204" pitchFamily="34" charset="0"/>
              </a:rPr>
              <a:t>CLAS Self Assessment Tool Page 3 of 3</a:t>
            </a:r>
            <a:endParaRPr lang="en-US" sz="3600" dirty="0">
              <a:solidFill>
                <a:schemeClr val="tx1"/>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FD9DC512-8E35-4FC3-A4DC-3482DD034E89}"/>
              </a:ext>
            </a:extLst>
          </p:cNvPr>
          <p:cNvSpPr>
            <a:spLocks noGrp="1"/>
          </p:cNvSpPr>
          <p:nvPr>
            <p:ph sz="half" idx="2"/>
          </p:nvPr>
        </p:nvSpPr>
        <p:spPr>
          <a:xfrm>
            <a:off x="130628" y="5943601"/>
            <a:ext cx="3227294" cy="806823"/>
          </a:xfrm>
        </p:spPr>
        <p:txBody>
          <a:bodyPr>
            <a:normAutofit fontScale="92500" lnSpcReduction="10000"/>
          </a:bodyPr>
          <a:lstStyle/>
          <a:p>
            <a:pPr marL="0" indent="0">
              <a:lnSpc>
                <a:spcPct val="150000"/>
              </a:lnSpc>
              <a:buNone/>
            </a:pPr>
            <a:r>
              <a:rPr lang="en-US" sz="1800" dirty="0">
                <a:solidFill>
                  <a:srgbClr val="0000FF"/>
                </a:solidFill>
                <a:latin typeface="Arial" panose="020B0604020202020204" pitchFamily="34" charset="0"/>
                <a:ea typeface="Arial" panose="020B0604020202020204" pitchFamily="34" charset="0"/>
                <a:hlinkClick r:id="rId3"/>
              </a:rPr>
              <a:t>Massachusetts Office of Health Equity Webpage</a:t>
            </a:r>
            <a:endParaRPr lang="en-US" sz="1800" dirty="0">
              <a:latin typeface="Arial" panose="020B0604020202020204" pitchFamily="34" charset="0"/>
              <a:ea typeface="Arial" panose="020B0604020202020204" pitchFamily="34" charset="0"/>
            </a:endParaRPr>
          </a:p>
        </p:txBody>
      </p:sp>
      <p:graphicFrame>
        <p:nvGraphicFramePr>
          <p:cNvPr id="5" name="Content Placeholder 3" descr="A screenshot of page three of the CLAS Self Assessment Tool.">
            <a:extLst>
              <a:ext uri="{FF2B5EF4-FFF2-40B4-BE49-F238E27FC236}">
                <a16:creationId xmlns:a16="http://schemas.microsoft.com/office/drawing/2014/main" id="{C176B0A7-23B2-4E41-A60E-7890489EAD7E}"/>
              </a:ext>
            </a:extLst>
          </p:cNvPr>
          <p:cNvGraphicFramePr>
            <a:graphicFrameLocks noGrp="1" noChangeAspect="1"/>
          </p:cNvGraphicFramePr>
          <p:nvPr>
            <p:ph sz="half" idx="1"/>
            <p:extLst>
              <p:ext uri="{D42A27DB-BD31-4B8C-83A1-F6EECF244321}">
                <p14:modId xmlns:p14="http://schemas.microsoft.com/office/powerpoint/2010/main" val="3211901341"/>
              </p:ext>
            </p:extLst>
          </p:nvPr>
        </p:nvGraphicFramePr>
        <p:xfrm>
          <a:off x="3383405" y="751985"/>
          <a:ext cx="5420958" cy="5845124"/>
        </p:xfrm>
        <a:graphic>
          <a:graphicData uri="http://schemas.openxmlformats.org/presentationml/2006/ole">
            <mc:AlternateContent xmlns:mc="http://schemas.openxmlformats.org/markup-compatibility/2006">
              <mc:Choice xmlns:v="urn:schemas-microsoft-com:vml" Requires="v">
                <p:oleObj spid="_x0000_s11280" name="Document" r:id="rId4" imgW="7019989" imgH="7569397" progId="Word.Document.12">
                  <p:embed/>
                </p:oleObj>
              </mc:Choice>
              <mc:Fallback>
                <p:oleObj name="Document" r:id="rId4" imgW="7019989" imgH="7569397" progId="Word.Document.12">
                  <p:embed/>
                  <p:pic>
                    <p:nvPicPr>
                      <p:cNvPr id="4" name="Content Placeholder 3">
                        <a:extLst>
                          <a:ext uri="{FF2B5EF4-FFF2-40B4-BE49-F238E27FC236}">
                            <a16:creationId xmlns:a16="http://schemas.microsoft.com/office/drawing/2014/main" id="{558B9B08-B599-4D5D-9C3A-02B79A5030C3}"/>
                          </a:ext>
                        </a:extLst>
                      </p:cNvPr>
                      <p:cNvPicPr/>
                      <p:nvPr/>
                    </p:nvPicPr>
                    <p:blipFill>
                      <a:blip r:embed="rId5"/>
                      <a:stretch>
                        <a:fillRect/>
                      </a:stretch>
                    </p:blipFill>
                    <p:spPr>
                      <a:xfrm>
                        <a:off x="3383405" y="751985"/>
                        <a:ext cx="5420958" cy="5845124"/>
                      </a:xfrm>
                      <a:prstGeom prst="rect">
                        <a:avLst/>
                      </a:prstGeom>
                    </p:spPr>
                  </p:pic>
                </p:oleObj>
              </mc:Fallback>
            </mc:AlternateContent>
          </a:graphicData>
        </a:graphic>
      </p:graphicFrame>
    </p:spTree>
    <p:extLst>
      <p:ext uri="{BB962C8B-B14F-4D97-AF65-F5344CB8AC3E}">
        <p14:creationId xmlns:p14="http://schemas.microsoft.com/office/powerpoint/2010/main" val="511082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76C7-F0AA-4B8F-B0E3-A9BE658A9465}"/>
              </a:ext>
            </a:extLst>
          </p:cNvPr>
          <p:cNvSpPr>
            <a:spLocks noGrp="1"/>
          </p:cNvSpPr>
          <p:nvPr>
            <p:ph type="title"/>
          </p:nvPr>
        </p:nvSpPr>
        <p:spPr>
          <a:xfrm>
            <a:off x="734481" y="399570"/>
            <a:ext cx="10723035" cy="872565"/>
          </a:xfrm>
        </p:spPr>
        <p:txBody>
          <a:bodyPr anchor="t"/>
          <a:lstStyle/>
          <a:p>
            <a:r>
              <a:rPr lang="en-US" sz="5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PDSA Cycle</a:t>
            </a:r>
            <a:endParaRPr lang="en-US" sz="5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BFC56A-1C98-4392-9D21-08E92B234D10}"/>
              </a:ext>
            </a:extLst>
          </p:cNvPr>
          <p:cNvSpPr>
            <a:spLocks noGrp="1"/>
          </p:cNvSpPr>
          <p:nvPr>
            <p:ph sz="half" idx="1"/>
          </p:nvPr>
        </p:nvSpPr>
        <p:spPr>
          <a:xfrm>
            <a:off x="853950" y="2259906"/>
            <a:ext cx="2953622" cy="3478200"/>
          </a:xfrm>
        </p:spPr>
        <p:txBody>
          <a:bodyPr>
            <a:normAutofit/>
          </a:bodyPr>
          <a:lstStyle/>
          <a:p>
            <a:pPr marL="285750" indent="-285750">
              <a:buFont typeface="Arial" panose="020B0604020202020204" pitchFamily="34" charset="0"/>
              <a:buChar char="•"/>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a:t>
            </a:r>
          </a:p>
          <a:p>
            <a:pPr marL="285750" indent="-285750">
              <a:buFont typeface="Arial" panose="020B0604020202020204" pitchFamily="34" charset="0"/>
              <a:buChar char="•"/>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 </a:t>
            </a:r>
          </a:p>
          <a:p>
            <a:pPr marL="285750" indent="-285750">
              <a:buFont typeface="Arial" panose="020B0604020202020204" pitchFamily="34" charset="0"/>
              <a:buChar char="•"/>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Study</a:t>
            </a:r>
          </a:p>
          <a:p>
            <a:pPr marL="285750" indent="-285750">
              <a:buFont typeface="Arial" panose="020B0604020202020204" pitchFamily="34" charset="0"/>
              <a:buChar char="•"/>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a:t>
            </a:r>
          </a:p>
        </p:txBody>
      </p:sp>
      <p:graphicFrame>
        <p:nvGraphicFramePr>
          <p:cNvPr id="5" name="Content Placeholder 2" descr="A diagram that shows a cycle of study, act, plan, and do.">
            <a:extLst>
              <a:ext uri="{FF2B5EF4-FFF2-40B4-BE49-F238E27FC236}">
                <a16:creationId xmlns:a16="http://schemas.microsoft.com/office/drawing/2014/main" id="{BC74033C-8487-42C7-B722-0C5DB6FB6211}"/>
              </a:ext>
            </a:extLst>
          </p:cNvPr>
          <p:cNvGraphicFramePr>
            <a:graphicFrameLocks noGrp="1"/>
          </p:cNvGraphicFramePr>
          <p:nvPr>
            <p:ph sz="half" idx="2"/>
            <p:extLst>
              <p:ext uri="{D42A27DB-BD31-4B8C-83A1-F6EECF244321}">
                <p14:modId xmlns:p14="http://schemas.microsoft.com/office/powerpoint/2010/main" val="408897680"/>
              </p:ext>
            </p:extLst>
          </p:nvPr>
        </p:nvGraphicFramePr>
        <p:xfrm>
          <a:off x="3035898" y="1427736"/>
          <a:ext cx="6120199" cy="5030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4149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CFA8-66E5-4669-8023-F39C6584BAA9}"/>
              </a:ext>
            </a:extLst>
          </p:cNvPr>
          <p:cNvSpPr>
            <a:spLocks noGrp="1"/>
          </p:cNvSpPr>
          <p:nvPr>
            <p:ph type="title"/>
          </p:nvPr>
        </p:nvSpPr>
        <p:spPr>
          <a:xfrm>
            <a:off x="734482" y="276271"/>
            <a:ext cx="10723035" cy="705224"/>
          </a:xfrm>
        </p:spPr>
        <p:txBody>
          <a:bodyPr anchor="t"/>
          <a:lstStyle/>
          <a:p>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Action Plan - The Power to Serve</a:t>
            </a:r>
          </a:p>
        </p:txBody>
      </p:sp>
      <p:graphicFrame>
        <p:nvGraphicFramePr>
          <p:cNvPr id="5" name="Content Placeholder 4" descr="An empty chart template of an action plan for various areas of cultural competency. "/>
          <p:cNvGraphicFramePr>
            <a:graphicFrameLocks noGrp="1"/>
          </p:cNvGraphicFramePr>
          <p:nvPr>
            <p:ph idx="1"/>
            <p:extLst>
              <p:ext uri="{D42A27DB-BD31-4B8C-83A1-F6EECF244321}">
                <p14:modId xmlns:p14="http://schemas.microsoft.com/office/powerpoint/2010/main" val="587955844"/>
              </p:ext>
            </p:extLst>
          </p:nvPr>
        </p:nvGraphicFramePr>
        <p:xfrm>
          <a:off x="368968" y="1395662"/>
          <a:ext cx="11454064" cy="4833455"/>
        </p:xfrm>
        <a:graphic>
          <a:graphicData uri="http://schemas.openxmlformats.org/drawingml/2006/table">
            <a:tbl>
              <a:tblPr firstRow="1" bandRow="1">
                <a:tableStyleId>{21E4AEA4-8DFA-4A89-87EB-49C32662AFE0}</a:tableStyleId>
              </a:tblPr>
              <a:tblGrid>
                <a:gridCol w="1856803">
                  <a:extLst>
                    <a:ext uri="{9D8B030D-6E8A-4147-A177-3AD203B41FA5}">
                      <a16:colId xmlns:a16="http://schemas.microsoft.com/office/drawing/2014/main" val="20000"/>
                    </a:ext>
                  </a:extLst>
                </a:gridCol>
                <a:gridCol w="1705671">
                  <a:extLst>
                    <a:ext uri="{9D8B030D-6E8A-4147-A177-3AD203B41FA5}">
                      <a16:colId xmlns:a16="http://schemas.microsoft.com/office/drawing/2014/main" val="20001"/>
                    </a:ext>
                  </a:extLst>
                </a:gridCol>
                <a:gridCol w="1458705">
                  <a:extLst>
                    <a:ext uri="{9D8B030D-6E8A-4147-A177-3AD203B41FA5}">
                      <a16:colId xmlns:a16="http://schemas.microsoft.com/office/drawing/2014/main" val="20002"/>
                    </a:ext>
                  </a:extLst>
                </a:gridCol>
                <a:gridCol w="1636295">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636295">
                  <a:extLst>
                    <a:ext uri="{9D8B030D-6E8A-4147-A177-3AD203B41FA5}">
                      <a16:colId xmlns:a16="http://schemas.microsoft.com/office/drawing/2014/main" val="20005"/>
                    </a:ext>
                  </a:extLst>
                </a:gridCol>
                <a:gridCol w="1636295">
                  <a:extLst>
                    <a:ext uri="{9D8B030D-6E8A-4147-A177-3AD203B41FA5}">
                      <a16:colId xmlns:a16="http://schemas.microsoft.com/office/drawing/2014/main" val="20006"/>
                    </a:ext>
                  </a:extLst>
                </a:gridCol>
              </a:tblGrid>
              <a:tr h="1384297">
                <a:tc>
                  <a:txBody>
                    <a:bodyPr/>
                    <a:lstStyle/>
                    <a:p>
                      <a:r>
                        <a:rPr lang="en-US" b="1" dirty="0"/>
                        <a:t>Cultural Competence</a:t>
                      </a:r>
                      <a:r>
                        <a:rPr lang="en-US" b="1" baseline="0" dirty="0"/>
                        <a:t> Priority Area</a:t>
                      </a:r>
                      <a:endParaRPr lang="en-US" b="1" dirty="0"/>
                    </a:p>
                  </a:txBody>
                  <a:tcPr/>
                </a:tc>
                <a:tc>
                  <a:txBody>
                    <a:bodyPr/>
                    <a:lstStyle/>
                    <a:p>
                      <a:r>
                        <a:rPr lang="en-US" dirty="0"/>
                        <a:t>Aim/Desired Outcome</a:t>
                      </a:r>
                    </a:p>
                  </a:txBody>
                  <a:tcPr/>
                </a:tc>
                <a:tc>
                  <a:txBody>
                    <a:bodyPr/>
                    <a:lstStyle/>
                    <a:p>
                      <a:r>
                        <a:rPr lang="en-US" dirty="0"/>
                        <a:t>Task(s)</a:t>
                      </a:r>
                    </a:p>
                  </a:txBody>
                  <a:tcPr/>
                </a:tc>
                <a:tc>
                  <a:txBody>
                    <a:bodyPr/>
                    <a:lstStyle/>
                    <a:p>
                      <a:r>
                        <a:rPr lang="en-US" dirty="0"/>
                        <a:t>Responsible Party</a:t>
                      </a:r>
                    </a:p>
                  </a:txBody>
                  <a:tcPr/>
                </a:tc>
                <a:tc>
                  <a:txBody>
                    <a:bodyPr/>
                    <a:lstStyle/>
                    <a:p>
                      <a:r>
                        <a:rPr lang="en-US" dirty="0"/>
                        <a:t>Resources In-Hand</a:t>
                      </a:r>
                    </a:p>
                    <a:p>
                      <a:r>
                        <a:rPr lang="en-US" dirty="0"/>
                        <a:t>Needed</a:t>
                      </a:r>
                    </a:p>
                  </a:txBody>
                  <a:tcPr/>
                </a:tc>
                <a:tc>
                  <a:txBody>
                    <a:bodyPr/>
                    <a:lstStyle/>
                    <a:p>
                      <a:r>
                        <a:rPr lang="en-US" dirty="0"/>
                        <a:t>How will the team know if the aim is achieved?</a:t>
                      </a:r>
                    </a:p>
                  </a:txBody>
                  <a:tcPr/>
                </a:tc>
                <a:tc>
                  <a:txBody>
                    <a:bodyPr/>
                    <a:lstStyle/>
                    <a:p>
                      <a:r>
                        <a:rPr lang="en-US" dirty="0"/>
                        <a:t>Timeline/</a:t>
                      </a:r>
                    </a:p>
                    <a:p>
                      <a:r>
                        <a:rPr lang="en-US" dirty="0"/>
                        <a:t>Benchmarks</a:t>
                      </a:r>
                    </a:p>
                  </a:txBody>
                  <a:tcPr/>
                </a:tc>
                <a:extLst>
                  <a:ext uri="{0D108BD9-81ED-4DB2-BD59-A6C34878D82A}">
                    <a16:rowId xmlns:a16="http://schemas.microsoft.com/office/drawing/2014/main" val="10000"/>
                  </a:ext>
                </a:extLst>
              </a:tr>
              <a:tr h="794453">
                <a:tc>
                  <a:txBody>
                    <a:bodyPr/>
                    <a:lstStyle/>
                    <a:p>
                      <a:r>
                        <a:rPr lang="en-US" b="0" dirty="0"/>
                        <a:t>Service Delivery</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789041">
                <a:tc>
                  <a:txBody>
                    <a:bodyPr/>
                    <a:lstStyle/>
                    <a:p>
                      <a:r>
                        <a:rPr lang="en-US" b="0" dirty="0"/>
                        <a:t>Staff and Team Development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r h="882315">
                <a:tc>
                  <a:txBody>
                    <a:bodyPr/>
                    <a:lstStyle/>
                    <a:p>
                      <a:r>
                        <a:rPr lang="en-US" b="0" dirty="0"/>
                        <a:t>Organizational</a:t>
                      </a:r>
                      <a:r>
                        <a:rPr lang="en-US" b="0" baseline="0" dirty="0"/>
                        <a:t> </a:t>
                      </a:r>
                      <a:r>
                        <a:rPr lang="en-US" b="0" dirty="0"/>
                        <a:t>Environment/Structure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951264">
                <a:tc>
                  <a:txBody>
                    <a:bodyPr/>
                    <a:lstStyle/>
                    <a:p>
                      <a:r>
                        <a:rPr lang="en-US" b="0" dirty="0"/>
                        <a:t>Community Partnerships</a:t>
                      </a:r>
                      <a:r>
                        <a:rPr lang="en-US" b="0" baseline="0" dirty="0"/>
                        <a:t> </a:t>
                      </a:r>
                      <a:endParaRPr lang="en-US" b="0"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47586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ED90-1D6C-459D-A9D3-0650489AF1D4}"/>
              </a:ext>
            </a:extLst>
          </p:cNvPr>
          <p:cNvSpPr>
            <a:spLocks noGrp="1"/>
          </p:cNvSpPr>
          <p:nvPr>
            <p:ph type="title"/>
          </p:nvPr>
        </p:nvSpPr>
        <p:spPr>
          <a:xfrm>
            <a:off x="293913" y="2078971"/>
            <a:ext cx="4860637" cy="2700056"/>
          </a:xfrm>
        </p:spPr>
        <p:txBody>
          <a:bodyPr anchor="t"/>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 and Linguistic Competence: Action Planning (1)</a:t>
            </a:r>
            <a:endParaRPr lang="en-US" sz="3600" dirty="0">
              <a:latin typeface="Arial" panose="020B0604020202020204" pitchFamily="34" charset="0"/>
              <a:cs typeface="Arial" panose="020B0604020202020204" pitchFamily="34" charset="0"/>
            </a:endParaRPr>
          </a:p>
        </p:txBody>
      </p:sp>
      <p:graphicFrame>
        <p:nvGraphicFramePr>
          <p:cNvPr id="4" name="Content Placeholder 3" descr="An empty table titled &quot;Cultural and Linguistic Competence: Action Planning.&quot;">
            <a:extLst>
              <a:ext uri="{FF2B5EF4-FFF2-40B4-BE49-F238E27FC236}">
                <a16:creationId xmlns:a16="http://schemas.microsoft.com/office/drawing/2014/main" id="{D1651ED3-6C78-4F3A-AE67-BF2985CE6116}"/>
              </a:ext>
            </a:extLst>
          </p:cNvPr>
          <p:cNvGraphicFramePr>
            <a:graphicFrameLocks noGrp="1" noChangeAspect="1"/>
          </p:cNvGraphicFramePr>
          <p:nvPr>
            <p:ph idx="1"/>
            <p:extLst>
              <p:ext uri="{D42A27DB-BD31-4B8C-83A1-F6EECF244321}">
                <p14:modId xmlns:p14="http://schemas.microsoft.com/office/powerpoint/2010/main" val="698867651"/>
              </p:ext>
            </p:extLst>
          </p:nvPr>
        </p:nvGraphicFramePr>
        <p:xfrm>
          <a:off x="5383150" y="-139420"/>
          <a:ext cx="6263024" cy="7136837"/>
        </p:xfrm>
        <a:graphic>
          <a:graphicData uri="http://schemas.openxmlformats.org/presentationml/2006/ole">
            <mc:AlternateContent xmlns:mc="http://schemas.openxmlformats.org/markup-compatibility/2006">
              <mc:Choice xmlns:v="urn:schemas-microsoft-com:vml" Requires="v">
                <p:oleObj spid="_x0000_s7199" name="Document" r:id="rId3" imgW="6998398" imgH="7973896" progId="Word.Document.8">
                  <p:embed/>
                </p:oleObj>
              </mc:Choice>
              <mc:Fallback>
                <p:oleObj name="Document" r:id="rId3" imgW="6998398" imgH="7973896" progId="Word.Document.8">
                  <p:embed/>
                  <p:pic>
                    <p:nvPicPr>
                      <p:cNvPr id="22" name="Object 21">
                        <a:extLst>
                          <a:ext uri="{FF2B5EF4-FFF2-40B4-BE49-F238E27FC236}">
                            <a16:creationId xmlns:a16="http://schemas.microsoft.com/office/drawing/2014/main" id="{E3164473-2D6A-4384-9881-55EFB2255D60}"/>
                          </a:ext>
                        </a:extLst>
                      </p:cNvPr>
                      <p:cNvPicPr/>
                      <p:nvPr/>
                    </p:nvPicPr>
                    <p:blipFill>
                      <a:blip r:embed="rId4"/>
                      <a:stretch>
                        <a:fillRect/>
                      </a:stretch>
                    </p:blipFill>
                    <p:spPr>
                      <a:xfrm>
                        <a:off x="5383150" y="-139420"/>
                        <a:ext cx="6263024" cy="7136837"/>
                      </a:xfrm>
                      <a:prstGeom prst="rect">
                        <a:avLst/>
                      </a:prstGeom>
                    </p:spPr>
                  </p:pic>
                </p:oleObj>
              </mc:Fallback>
            </mc:AlternateContent>
          </a:graphicData>
        </a:graphic>
      </p:graphicFrame>
    </p:spTree>
    <p:extLst>
      <p:ext uri="{BB962C8B-B14F-4D97-AF65-F5344CB8AC3E}">
        <p14:creationId xmlns:p14="http://schemas.microsoft.com/office/powerpoint/2010/main" val="50131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8B83-517E-4265-9BFD-4C45EEDA5A74}"/>
              </a:ext>
            </a:extLst>
          </p:cNvPr>
          <p:cNvSpPr>
            <a:spLocks noGrp="1"/>
          </p:cNvSpPr>
          <p:nvPr>
            <p:ph type="title"/>
          </p:nvPr>
        </p:nvSpPr>
        <p:spPr>
          <a:xfrm>
            <a:off x="734480" y="548554"/>
            <a:ext cx="10723035" cy="651435"/>
          </a:xfrm>
        </p:spPr>
        <p:txBody>
          <a:bodyPr anchor="t"/>
          <a:lstStyle/>
          <a:p>
            <a:r>
              <a:rPr lang="en-US" sz="44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NIATx</a:t>
            </a:r>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Process Improvement</a:t>
            </a:r>
          </a:p>
        </p:txBody>
      </p:sp>
      <p:graphicFrame>
        <p:nvGraphicFramePr>
          <p:cNvPr id="7" name="Content Placeholder 6" descr="A diagram showing the steps of the NIATx process when using the CLAS standards.">
            <a:extLst>
              <a:ext uri="{FF2B5EF4-FFF2-40B4-BE49-F238E27FC236}">
                <a16:creationId xmlns:a16="http://schemas.microsoft.com/office/drawing/2014/main" id="{65EAFBC2-BA66-4965-8299-002E0316F928}"/>
              </a:ext>
            </a:extLst>
          </p:cNvPr>
          <p:cNvGraphicFramePr>
            <a:graphicFrameLocks noGrp="1"/>
          </p:cNvGraphicFramePr>
          <p:nvPr>
            <p:ph idx="1"/>
            <p:extLst>
              <p:ext uri="{D42A27DB-BD31-4B8C-83A1-F6EECF244321}">
                <p14:modId xmlns:p14="http://schemas.microsoft.com/office/powerpoint/2010/main" val="3512769424"/>
              </p:ext>
            </p:extLst>
          </p:nvPr>
        </p:nvGraphicFramePr>
        <p:xfrm>
          <a:off x="1337786" y="1624532"/>
          <a:ext cx="9516422" cy="4189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4158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CFC4-A5E2-4DF6-B0A8-5BFECA8EED3A}"/>
              </a:ext>
            </a:extLst>
          </p:cNvPr>
          <p:cNvSpPr>
            <a:spLocks noGrp="1"/>
          </p:cNvSpPr>
          <p:nvPr>
            <p:ph type="title"/>
          </p:nvPr>
        </p:nvSpPr>
        <p:spPr>
          <a:xfrm>
            <a:off x="732367" y="561787"/>
            <a:ext cx="10723035" cy="705224"/>
          </a:xfrm>
        </p:spPr>
        <p:txBody>
          <a:bodyPr anchor="t"/>
          <a:lstStyle/>
          <a:p>
            <a:r>
              <a:rPr lang="en-US" sz="4400"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NIATx</a:t>
            </a:r>
            <a:r>
              <a:rPr lang="en-US" sz="44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Example</a:t>
            </a:r>
          </a:p>
        </p:txBody>
      </p:sp>
      <p:graphicFrame>
        <p:nvGraphicFramePr>
          <p:cNvPr id="8" name="Content Placeholder 7" descr="Another example of the NIATx process implemented for the CLAS standards. ">
            <a:extLst>
              <a:ext uri="{FF2B5EF4-FFF2-40B4-BE49-F238E27FC236}">
                <a16:creationId xmlns:a16="http://schemas.microsoft.com/office/drawing/2014/main" id="{D1F0B24C-F372-4C5C-BCC6-A33A4CC9277C}"/>
              </a:ext>
            </a:extLst>
          </p:cNvPr>
          <p:cNvGraphicFramePr>
            <a:graphicFrameLocks noGrp="1"/>
          </p:cNvGraphicFramePr>
          <p:nvPr>
            <p:ph idx="1"/>
            <p:extLst>
              <p:ext uri="{D42A27DB-BD31-4B8C-83A1-F6EECF244321}">
                <p14:modId xmlns:p14="http://schemas.microsoft.com/office/powerpoint/2010/main" val="2269220062"/>
              </p:ext>
            </p:extLst>
          </p:nvPr>
        </p:nvGraphicFramePr>
        <p:xfrm>
          <a:off x="732367" y="1600201"/>
          <a:ext cx="1072303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583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FADD-0495-433D-946B-B7692A9CB5BD}"/>
              </a:ext>
            </a:extLst>
          </p:cNvPr>
          <p:cNvSpPr>
            <a:spLocks noGrp="1"/>
          </p:cNvSpPr>
          <p:nvPr>
            <p:ph type="title"/>
          </p:nvPr>
        </p:nvSpPr>
        <p:spPr>
          <a:xfrm>
            <a:off x="734482" y="422351"/>
            <a:ext cx="10723035" cy="1444532"/>
          </a:xfrm>
        </p:spPr>
        <p:txBody>
          <a:bodyPr/>
          <a:lstStyle/>
          <a:p>
            <a:pPr>
              <a:lnSpc>
                <a:spcPct val="150000"/>
              </a:lnSpc>
            </a:pP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Nominal Group Technique </a:t>
            </a:r>
            <a:b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Culturally &amp; Linguistically Appropriate Services</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F1FCBCC-232A-426A-8E3F-5D96C0AFCEBF}"/>
              </a:ext>
            </a:extLst>
          </p:cNvPr>
          <p:cNvSpPr>
            <a:spLocks noGrp="1"/>
          </p:cNvSpPr>
          <p:nvPr>
            <p:ph sz="half" idx="1"/>
          </p:nvPr>
        </p:nvSpPr>
        <p:spPr>
          <a:xfrm>
            <a:off x="791549" y="2318658"/>
            <a:ext cx="10213908" cy="3091328"/>
          </a:xfrm>
        </p:spPr>
        <p:txBody>
          <a:bodyPr>
            <a:normAutofit fontScale="92500" lnSpcReduction="20000"/>
          </a:bodyPr>
          <a:lstStyle/>
          <a:p>
            <a:pPr marL="0" indent="0">
              <a:lnSpc>
                <a:spcPct val="150000"/>
              </a:lnSpc>
              <a:buNone/>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Discussion Questions from the Self-Study materials: </a:t>
            </a:r>
          </a:p>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What do we do well?</a:t>
            </a:r>
          </a:p>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What could we do better?</a:t>
            </a:r>
          </a:p>
          <a:p>
            <a:pPr>
              <a:lnSpc>
                <a:spcPct val="150000"/>
              </a:lnSpc>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What would we like to change?</a:t>
            </a:r>
          </a:p>
        </p:txBody>
      </p:sp>
      <p:pic>
        <p:nvPicPr>
          <p:cNvPr id="5" name="Content Placeholder 4">
            <a:extLst>
              <a:ext uri="{FF2B5EF4-FFF2-40B4-BE49-F238E27FC236}">
                <a16:creationId xmlns:a16="http://schemas.microsoft.com/office/drawing/2014/main" id="{D4CCA436-9DA0-4820-AD28-1B30B9CDCF6C}"/>
              </a:ext>
              <a:ext uri="{C183D7F6-B498-43B3-948B-1728B52AA6E4}">
                <adec:decorative xmlns:adec="http://schemas.microsoft.com/office/drawing/2017/decorative" val="1"/>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7177" t="5131" r="19083" b="21300"/>
          <a:stretch/>
        </p:blipFill>
        <p:spPr>
          <a:xfrm>
            <a:off x="7756762" y="3167528"/>
            <a:ext cx="3501415" cy="2694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4225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4549-0C4B-4029-AC51-19EC231D307E}"/>
              </a:ext>
            </a:extLst>
          </p:cNvPr>
          <p:cNvSpPr>
            <a:spLocks noGrp="1"/>
          </p:cNvSpPr>
          <p:nvPr>
            <p:ph type="title"/>
          </p:nvPr>
        </p:nvSpPr>
        <p:spPr>
          <a:xfrm>
            <a:off x="397995" y="452676"/>
            <a:ext cx="11391777" cy="1444532"/>
          </a:xfrm>
        </p:spPr>
        <p:txBody>
          <a:bodyPr/>
          <a:lstStyle/>
          <a:p>
            <a:pPr>
              <a:lnSpc>
                <a:spcPct val="150000"/>
              </a:lnSpc>
            </a:pP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Nominal Group Technique </a:t>
            </a:r>
            <a:b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Culturally &amp; Linguistically Appropriate Services (1)</a:t>
            </a:r>
            <a:endParaRPr lang="en-US" sz="3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0FDEBE21-AF9B-48A0-B527-4DC1F9D6388A}"/>
              </a:ext>
            </a:extLst>
          </p:cNvPr>
          <p:cNvSpPr>
            <a:spLocks noGrp="1"/>
          </p:cNvSpPr>
          <p:nvPr>
            <p:ph sz="half" idx="2"/>
          </p:nvPr>
        </p:nvSpPr>
        <p:spPr>
          <a:xfrm>
            <a:off x="1248785" y="6133354"/>
            <a:ext cx="7201944" cy="724646"/>
          </a:xfrm>
        </p:spPr>
        <p:txBody>
          <a:bodyPr>
            <a:normAutofit/>
          </a:bodyPr>
          <a:lstStyle/>
          <a:p>
            <a:pPr marL="0" indent="0">
              <a:buNone/>
            </a:pPr>
            <a:r>
              <a:rPr lang="en-US" sz="1800" dirty="0">
                <a:latin typeface="Arial" panose="020B0604020202020204" pitchFamily="34" charset="0"/>
                <a:cs typeface="Arial" panose="020B0604020202020204" pitchFamily="34" charset="0"/>
              </a:rPr>
              <a:t>Adapted from </a:t>
            </a:r>
            <a:r>
              <a:rPr lang="en-US" sz="1800" dirty="0" err="1">
                <a:latin typeface="Arial" panose="020B0604020202020204" pitchFamily="34" charset="0"/>
                <a:cs typeface="Arial" panose="020B0604020202020204" pitchFamily="34" charset="0"/>
              </a:rPr>
              <a:t>NIATx</a:t>
            </a:r>
            <a:r>
              <a:rPr lang="en-US" sz="1800" dirty="0">
                <a:latin typeface="Arial" panose="020B0604020202020204" pitchFamily="34" charset="0"/>
                <a:cs typeface="Arial" panose="020B0604020202020204" pitchFamily="34" charset="0"/>
              </a:rPr>
              <a:t>: http://www.niatx.net/content/contentpage.aspx?NID=147</a:t>
            </a:r>
          </a:p>
        </p:txBody>
      </p:sp>
      <p:graphicFrame>
        <p:nvGraphicFramePr>
          <p:cNvPr id="5" name="Content Placeholder 4" descr="The steps to Nominal Group Technique. Step one is preperation. Step two is idea generating. Step three is recording ideas.">
            <a:extLst>
              <a:ext uri="{FF2B5EF4-FFF2-40B4-BE49-F238E27FC236}">
                <a16:creationId xmlns:a16="http://schemas.microsoft.com/office/drawing/2014/main" id="{A0FB647F-360D-43A3-A021-72B6678CFC0F}"/>
              </a:ext>
            </a:extLst>
          </p:cNvPr>
          <p:cNvGraphicFramePr>
            <a:graphicFrameLocks noGrp="1"/>
          </p:cNvGraphicFramePr>
          <p:nvPr>
            <p:ph sz="half" idx="1"/>
            <p:extLst>
              <p:ext uri="{D42A27DB-BD31-4B8C-83A1-F6EECF244321}">
                <p14:modId xmlns:p14="http://schemas.microsoft.com/office/powerpoint/2010/main" val="3038603348"/>
              </p:ext>
            </p:extLst>
          </p:nvPr>
        </p:nvGraphicFramePr>
        <p:xfrm>
          <a:off x="63624" y="1601416"/>
          <a:ext cx="12060518" cy="4531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4952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C535-FD5C-484C-94F7-D338D56B2B35}"/>
              </a:ext>
            </a:extLst>
          </p:cNvPr>
          <p:cNvSpPr>
            <a:spLocks noGrp="1"/>
          </p:cNvSpPr>
          <p:nvPr>
            <p:ph type="title"/>
          </p:nvPr>
        </p:nvSpPr>
        <p:spPr>
          <a:xfrm>
            <a:off x="732366" y="321516"/>
            <a:ext cx="10723035" cy="1444532"/>
          </a:xfrm>
        </p:spPr>
        <p:txBody>
          <a:bodyPr/>
          <a:lstStyle/>
          <a:p>
            <a:pPr>
              <a:lnSpc>
                <a:spcPct val="150000"/>
              </a:lnSpc>
            </a:pP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Nominal Group Technique </a:t>
            </a:r>
            <a:b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Culturally &amp; Linguistically Appropriate Services (2)</a:t>
            </a:r>
            <a:endParaRPr lang="en-US" sz="3200" dirty="0"/>
          </a:p>
        </p:txBody>
      </p:sp>
      <p:sp>
        <p:nvSpPr>
          <p:cNvPr id="4" name="Content Placeholder 3">
            <a:extLst>
              <a:ext uri="{FF2B5EF4-FFF2-40B4-BE49-F238E27FC236}">
                <a16:creationId xmlns:a16="http://schemas.microsoft.com/office/drawing/2014/main" id="{EEBD1E8E-08BA-457A-BE46-F5CF681BB18A}"/>
              </a:ext>
            </a:extLst>
          </p:cNvPr>
          <p:cNvSpPr>
            <a:spLocks noGrp="1"/>
          </p:cNvSpPr>
          <p:nvPr>
            <p:ph sz="half" idx="2"/>
          </p:nvPr>
        </p:nvSpPr>
        <p:spPr>
          <a:xfrm>
            <a:off x="732367" y="6348507"/>
            <a:ext cx="9405472" cy="509493"/>
          </a:xfrm>
        </p:spPr>
        <p:txBody>
          <a:bodyPr>
            <a:normAutofit/>
          </a:bodyPr>
          <a:lstStyle/>
          <a:p>
            <a:pPr marL="0" indent="0">
              <a:buNone/>
            </a:pPr>
            <a:r>
              <a:rPr lang="en-US" sz="1800" dirty="0">
                <a:latin typeface="Arial" panose="020B0604020202020204" pitchFamily="34" charset="0"/>
                <a:cs typeface="Arial" panose="020B0604020202020204" pitchFamily="34" charset="0"/>
              </a:rPr>
              <a:t>Adapted from </a:t>
            </a:r>
            <a:r>
              <a:rPr lang="en-US" sz="1800" dirty="0" err="1">
                <a:latin typeface="Arial" panose="020B0604020202020204" pitchFamily="34" charset="0"/>
                <a:cs typeface="Arial" panose="020B0604020202020204" pitchFamily="34" charset="0"/>
              </a:rPr>
              <a:t>NIATx</a:t>
            </a:r>
            <a:r>
              <a:rPr lang="en-US" sz="1800" dirty="0">
                <a:latin typeface="Arial" panose="020B0604020202020204" pitchFamily="34" charset="0"/>
                <a:cs typeface="Arial" panose="020B0604020202020204" pitchFamily="34" charset="0"/>
              </a:rPr>
              <a:t>: http://www.niatx.net/content/contentpage.aspx?NID=147</a:t>
            </a:r>
          </a:p>
        </p:txBody>
      </p:sp>
      <p:graphicFrame>
        <p:nvGraphicFramePr>
          <p:cNvPr id="5" name="Content Placeholder 4" descr="The steps to Nominal Group Technique continued. Step four is discussion of ideas. Step five is prioritization. ">
            <a:extLst>
              <a:ext uri="{FF2B5EF4-FFF2-40B4-BE49-F238E27FC236}">
                <a16:creationId xmlns:a16="http://schemas.microsoft.com/office/drawing/2014/main" id="{2DE3157E-CD18-4CD7-8B95-2A41E1A545D2}"/>
              </a:ext>
            </a:extLst>
          </p:cNvPr>
          <p:cNvGraphicFramePr>
            <a:graphicFrameLocks noGrp="1"/>
          </p:cNvGraphicFramePr>
          <p:nvPr>
            <p:ph sz="half" idx="1"/>
            <p:extLst>
              <p:ext uri="{D42A27DB-BD31-4B8C-83A1-F6EECF244321}">
                <p14:modId xmlns:p14="http://schemas.microsoft.com/office/powerpoint/2010/main" val="353736413"/>
              </p:ext>
            </p:extLst>
          </p:nvPr>
        </p:nvGraphicFramePr>
        <p:xfrm>
          <a:off x="1343337" y="1766048"/>
          <a:ext cx="9501094" cy="4011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4272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2E29-C50A-4ECA-A175-6BC49F9874F8}"/>
              </a:ext>
            </a:extLst>
          </p:cNvPr>
          <p:cNvSpPr>
            <a:spLocks noGrp="1"/>
          </p:cNvSpPr>
          <p:nvPr>
            <p:ph type="title"/>
          </p:nvPr>
        </p:nvSpPr>
        <p:spPr>
          <a:xfrm>
            <a:off x="732366" y="722619"/>
            <a:ext cx="10723035" cy="1336956"/>
          </a:xfrm>
        </p:spPr>
        <p:txBody>
          <a:bodyPr>
            <a:normAutofit/>
          </a:bodyPr>
          <a:lstStyle/>
          <a:p>
            <a:pPr marL="0" indent="0">
              <a:lnSpc>
                <a:spcPct val="80000"/>
              </a:lnSpc>
              <a:defRPr/>
            </a:pPr>
            <a:r>
              <a:rPr lang="en-US" altLang="en-US" dirty="0">
                <a:solidFill>
                  <a:schemeClr val="tx1"/>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Questions? Comments?</a:t>
            </a:r>
            <a:endParaRPr lang="en-US"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A6F5C2E-450B-4953-B6E9-9B52103B33C3}"/>
              </a:ext>
            </a:extLst>
          </p:cNvPr>
          <p:cNvSpPr>
            <a:spLocks noGrp="1"/>
          </p:cNvSpPr>
          <p:nvPr>
            <p:ph idx="1"/>
          </p:nvPr>
        </p:nvSpPr>
        <p:spPr>
          <a:xfrm>
            <a:off x="732365" y="1562101"/>
            <a:ext cx="10723035" cy="4343400"/>
          </a:xfrm>
        </p:spPr>
        <p:txBody>
          <a:bodyPr/>
          <a:lstStyle/>
          <a:p>
            <a:endParaRPr lang="en-US" dirty="0"/>
          </a:p>
          <a:p>
            <a:endParaRPr lang="en-US" dirty="0"/>
          </a:p>
          <a:p>
            <a:pPr marL="0" indent="0" algn="ctr">
              <a:buNone/>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Harold Gates, MSSW, CISW, HS-BCP</a:t>
            </a:r>
          </a:p>
          <a:p>
            <a:pPr marL="0" indent="0" algn="ctr">
              <a:buNone/>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Midwest Center for Cultural Competence, LLC </a:t>
            </a:r>
          </a:p>
          <a:p>
            <a:pPr marL="0" indent="0" algn="ctr">
              <a:buNone/>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haroldgates@charter.net</a:t>
            </a:r>
          </a:p>
        </p:txBody>
      </p:sp>
    </p:spTree>
    <p:extLst>
      <p:ext uri="{BB962C8B-B14F-4D97-AF65-F5344CB8AC3E}">
        <p14:creationId xmlns:p14="http://schemas.microsoft.com/office/powerpoint/2010/main" val="529758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0A811-4A77-4C77-A503-D542901B014B}"/>
              </a:ext>
            </a:extLst>
          </p:cNvPr>
          <p:cNvSpPr>
            <a:spLocks noGrp="1"/>
          </p:cNvSpPr>
          <p:nvPr>
            <p:ph type="title"/>
          </p:nvPr>
        </p:nvSpPr>
        <p:spPr>
          <a:xfrm>
            <a:off x="732367" y="231589"/>
            <a:ext cx="10723035" cy="987332"/>
          </a:xfrm>
        </p:spPr>
        <p:txBody>
          <a:bodyPr/>
          <a:lstStyle/>
          <a:p>
            <a:r>
              <a:rPr lang="en-US" dirty="0">
                <a:solidFill>
                  <a:schemeClr val="tx1"/>
                </a:solidFill>
                <a:effectLst>
                  <a:outerShdw blurRad="38100" dist="38100" dir="2700000" algn="tl">
                    <a:srgbClr val="000000">
                      <a:alpha val="43137"/>
                    </a:srgbClr>
                  </a:outerShdw>
                </a:effectLst>
              </a:rPr>
              <a:t>Resources</a:t>
            </a:r>
          </a:p>
        </p:txBody>
      </p:sp>
      <p:sp>
        <p:nvSpPr>
          <p:cNvPr id="3" name="Content Placeholder 2">
            <a:extLst>
              <a:ext uri="{FF2B5EF4-FFF2-40B4-BE49-F238E27FC236}">
                <a16:creationId xmlns:a16="http://schemas.microsoft.com/office/drawing/2014/main" id="{4E73985A-10C4-40E9-A7BF-507563B3FE6C}"/>
              </a:ext>
            </a:extLst>
          </p:cNvPr>
          <p:cNvSpPr>
            <a:spLocks noGrp="1"/>
          </p:cNvSpPr>
          <p:nvPr>
            <p:ph idx="1"/>
          </p:nvPr>
        </p:nvSpPr>
        <p:spPr>
          <a:xfrm>
            <a:off x="732367" y="1409700"/>
            <a:ext cx="10723035" cy="4950011"/>
          </a:xfrm>
        </p:spPr>
        <p:txBody>
          <a:bodyPr>
            <a:normAutofit fontScale="85000" lnSpcReduction="10000"/>
          </a:bodyPr>
          <a:lstStyle/>
          <a:p>
            <a:pPr>
              <a:lnSpc>
                <a:spcPct val="150000"/>
              </a:lnSpc>
              <a:spcBef>
                <a:spcPts val="0"/>
              </a:spcBef>
            </a:pPr>
            <a:r>
              <a:rPr lang="en-US" sz="2800" dirty="0">
                <a:solidFill>
                  <a:schemeClr val="tx1"/>
                </a:solidFill>
                <a:latin typeface="Arial" panose="020B0604020202020204" pitchFamily="34" charset="0"/>
                <a:cs typeface="Arial" panose="020B0604020202020204" pitchFamily="34" charset="0"/>
                <a:hlinkClick r:id="rId3"/>
              </a:rPr>
              <a:t>National CLAS Standards</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r>
              <a:rPr lang="en-US" sz="2800" dirty="0">
                <a:solidFill>
                  <a:schemeClr val="tx1"/>
                </a:solidFill>
                <a:latin typeface="Arial" panose="020B0604020202020204" pitchFamily="34" charset="0"/>
                <a:cs typeface="Arial" panose="020B0604020202020204" pitchFamily="34" charset="0"/>
                <a:hlinkClick r:id="rId4"/>
              </a:rPr>
              <a:t>Community Engagement Pyramid, Adapted from  Balancing Community Building and Audience Engagement, Juan Gonzalez, September 11, 2012</a:t>
            </a:r>
            <a:endParaRPr lang="en-US" sz="2800" dirty="0">
              <a:solidFill>
                <a:schemeClr val="tx1"/>
              </a:solidFill>
              <a:latin typeface="Arial" panose="020B0604020202020204" pitchFamily="34" charset="0"/>
              <a:cs typeface="Arial" panose="020B0604020202020204" pitchFamily="34" charset="0"/>
            </a:endParaRPr>
          </a:p>
          <a:p>
            <a:pPr>
              <a:lnSpc>
                <a:spcPct val="150000"/>
              </a:lnSpc>
            </a:pPr>
            <a:r>
              <a:rPr lang="en-US" sz="2800" dirty="0">
                <a:solidFill>
                  <a:schemeClr val="tx1"/>
                </a:solidFill>
                <a:latin typeface="Arial" panose="020B0604020202020204" pitchFamily="34" charset="0"/>
                <a:cs typeface="Arial" panose="020B0604020202020204" pitchFamily="34" charset="0"/>
                <a:hlinkClick r:id="rId5"/>
              </a:rPr>
              <a:t>CLAS Assessment Tool</a:t>
            </a:r>
            <a:endParaRPr lang="en-US" sz="2800" dirty="0">
              <a:solidFill>
                <a:schemeClr val="tx1"/>
              </a:solidFill>
              <a:latin typeface="Arial" panose="020B0604020202020204" pitchFamily="34" charset="0"/>
              <a:cs typeface="Arial" panose="020B0604020202020204" pitchFamily="34" charset="0"/>
            </a:endParaRPr>
          </a:p>
          <a:p>
            <a:pPr marL="0" indent="0">
              <a:lnSpc>
                <a:spcPct val="150000"/>
              </a:lnSpc>
              <a:buNone/>
            </a:pPr>
            <a:endParaRPr lang="en-US" sz="2800" dirty="0">
              <a:solidFill>
                <a:schemeClr val="tx1"/>
              </a:solidFill>
              <a:latin typeface="Arial" panose="020B0604020202020204" pitchFamily="34" charset="0"/>
              <a:cs typeface="Arial" panose="020B0604020202020204" pitchFamily="34" charset="0"/>
            </a:endParaRPr>
          </a:p>
          <a:p>
            <a:pPr>
              <a:lnSpc>
                <a:spcPct val="150000"/>
              </a:lnSpc>
              <a:spcBef>
                <a:spcPts val="0"/>
              </a:spcBef>
            </a:pPr>
            <a:r>
              <a:rPr lang="en-US" sz="2800" dirty="0">
                <a:solidFill>
                  <a:schemeClr val="tx1"/>
                </a:solidFill>
                <a:latin typeface="Arial" panose="020B0604020202020204" pitchFamily="34" charset="0"/>
                <a:cs typeface="Arial" panose="020B0604020202020204" pitchFamily="34" charset="0"/>
              </a:rPr>
              <a:t>Cultural and Linguistic Competence Action Plan, Midwest Center for Cultural Competence LLC</a:t>
            </a:r>
          </a:p>
          <a:p>
            <a:endParaRPr lang="en-US" sz="2800" dirty="0"/>
          </a:p>
        </p:txBody>
      </p:sp>
    </p:spTree>
    <p:extLst>
      <p:ext uri="{BB962C8B-B14F-4D97-AF65-F5344CB8AC3E}">
        <p14:creationId xmlns:p14="http://schemas.microsoft.com/office/powerpoint/2010/main" val="342745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9657B-5604-4514-AD7A-83CDB5682AA6}"/>
              </a:ext>
            </a:extLst>
          </p:cNvPr>
          <p:cNvSpPr>
            <a:spLocks noGrp="1"/>
          </p:cNvSpPr>
          <p:nvPr>
            <p:ph type="title"/>
          </p:nvPr>
        </p:nvSpPr>
        <p:spPr>
          <a:xfrm>
            <a:off x="-15598" y="2500556"/>
            <a:ext cx="4900492" cy="2516093"/>
          </a:xfrm>
        </p:spPr>
        <p:txBody>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 and Linguistic Competence: </a:t>
            </a:r>
            <a:b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Action Planning Continued… (2)</a:t>
            </a:r>
            <a:endParaRPr lang="en-US" sz="3600" dirty="0">
              <a:latin typeface="Arial" panose="020B0604020202020204" pitchFamily="34" charset="0"/>
              <a:cs typeface="Arial" panose="020B0604020202020204" pitchFamily="34" charset="0"/>
            </a:endParaRPr>
          </a:p>
        </p:txBody>
      </p:sp>
      <p:graphicFrame>
        <p:nvGraphicFramePr>
          <p:cNvPr id="4" name="Content Placeholder 3" descr="A continuation from the previous slide of a table titled &quot;Cultural and Linguistic Competence: Action Planning.&quot; It asks various questions such as how someone may improve resources or communication for a population.">
            <a:extLst>
              <a:ext uri="{FF2B5EF4-FFF2-40B4-BE49-F238E27FC236}">
                <a16:creationId xmlns:a16="http://schemas.microsoft.com/office/drawing/2014/main" id="{7301FD5D-A3DD-476E-B338-754825138D5E}"/>
              </a:ext>
            </a:extLst>
          </p:cNvPr>
          <p:cNvGraphicFramePr>
            <a:graphicFrameLocks noGrp="1" noChangeAspect="1"/>
          </p:cNvGraphicFramePr>
          <p:nvPr>
            <p:ph idx="1"/>
            <p:extLst>
              <p:ext uri="{D42A27DB-BD31-4B8C-83A1-F6EECF244321}">
                <p14:modId xmlns:p14="http://schemas.microsoft.com/office/powerpoint/2010/main" val="1892075710"/>
              </p:ext>
            </p:extLst>
          </p:nvPr>
        </p:nvGraphicFramePr>
        <p:xfrm>
          <a:off x="4884894" y="55190"/>
          <a:ext cx="7339763" cy="7406826"/>
        </p:xfrm>
        <a:graphic>
          <a:graphicData uri="http://schemas.openxmlformats.org/presentationml/2006/ole">
            <mc:AlternateContent xmlns:mc="http://schemas.openxmlformats.org/markup-compatibility/2006">
              <mc:Choice xmlns:v="urn:schemas-microsoft-com:vml" Requires="v">
                <p:oleObj spid="_x0000_s8219" name="Document" r:id="rId3" imgW="7226893" imgH="8000934" progId="Word.Document.8">
                  <p:embed/>
                </p:oleObj>
              </mc:Choice>
              <mc:Fallback>
                <p:oleObj name="Document" r:id="rId3" imgW="7226893" imgH="8000934" progId="Word.Document.8">
                  <p:embed/>
                  <p:pic>
                    <p:nvPicPr>
                      <p:cNvPr id="11" name="Object 10">
                        <a:extLst>
                          <a:ext uri="{FF2B5EF4-FFF2-40B4-BE49-F238E27FC236}">
                            <a16:creationId xmlns:a16="http://schemas.microsoft.com/office/drawing/2014/main" id="{2FB351F6-1C3D-42F5-B9C3-EF20E5754FF0}"/>
                          </a:ext>
                        </a:extLst>
                      </p:cNvPr>
                      <p:cNvPicPr/>
                      <p:nvPr/>
                    </p:nvPicPr>
                    <p:blipFill>
                      <a:blip r:embed="rId4"/>
                      <a:stretch>
                        <a:fillRect/>
                      </a:stretch>
                    </p:blipFill>
                    <p:spPr>
                      <a:xfrm>
                        <a:off x="4884894" y="55190"/>
                        <a:ext cx="7339763" cy="7406826"/>
                      </a:xfrm>
                      <a:prstGeom prst="rect">
                        <a:avLst/>
                      </a:prstGeom>
                    </p:spPr>
                  </p:pic>
                </p:oleObj>
              </mc:Fallback>
            </mc:AlternateContent>
          </a:graphicData>
        </a:graphic>
      </p:graphicFrame>
    </p:spTree>
    <p:extLst>
      <p:ext uri="{BB962C8B-B14F-4D97-AF65-F5344CB8AC3E}">
        <p14:creationId xmlns:p14="http://schemas.microsoft.com/office/powerpoint/2010/main" val="3128980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BA33F-307F-4C39-98C3-E0D71D5EAC58}"/>
              </a:ext>
            </a:extLst>
          </p:cNvPr>
          <p:cNvSpPr>
            <a:spLocks noGrp="1"/>
          </p:cNvSpPr>
          <p:nvPr>
            <p:ph type="title"/>
          </p:nvPr>
        </p:nvSpPr>
        <p:spPr>
          <a:xfrm>
            <a:off x="387736" y="1629442"/>
            <a:ext cx="4894943" cy="3599116"/>
          </a:xfrm>
        </p:spPr>
        <p:txBody>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Cultural and Linguistic Competence: </a:t>
            </a:r>
            <a:b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Action Planning</a:t>
            </a:r>
            <a:b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Continued… (3)</a:t>
            </a:r>
            <a:endParaRPr lang="en-US" sz="3600" dirty="0">
              <a:latin typeface="Arial" panose="020B0604020202020204" pitchFamily="34" charset="0"/>
              <a:cs typeface="Arial" panose="020B0604020202020204" pitchFamily="34" charset="0"/>
            </a:endParaRPr>
          </a:p>
        </p:txBody>
      </p:sp>
      <p:graphicFrame>
        <p:nvGraphicFramePr>
          <p:cNvPr id="6" name="Content Placeholder 5" descr="Cultural and Linguistic Competence: Action Plan Part 3">
            <a:extLst>
              <a:ext uri="{FF2B5EF4-FFF2-40B4-BE49-F238E27FC236}">
                <a16:creationId xmlns:a16="http://schemas.microsoft.com/office/drawing/2014/main" id="{10F5E5BC-9392-4551-B029-2B152B1499BC}"/>
              </a:ext>
            </a:extLst>
          </p:cNvPr>
          <p:cNvGraphicFramePr>
            <a:graphicFrameLocks noGrp="1" noChangeAspect="1"/>
          </p:cNvGraphicFramePr>
          <p:nvPr>
            <p:ph idx="1"/>
            <p:extLst>
              <p:ext uri="{D42A27DB-BD31-4B8C-83A1-F6EECF244321}">
                <p14:modId xmlns:p14="http://schemas.microsoft.com/office/powerpoint/2010/main" val="1257549575"/>
              </p:ext>
            </p:extLst>
          </p:nvPr>
        </p:nvGraphicFramePr>
        <p:xfrm>
          <a:off x="5647998" y="699392"/>
          <a:ext cx="6156266" cy="6158608"/>
        </p:xfrm>
        <a:graphic>
          <a:graphicData uri="http://schemas.openxmlformats.org/presentationml/2006/ole">
            <mc:AlternateContent xmlns:mc="http://schemas.openxmlformats.org/markup-compatibility/2006">
              <mc:Choice xmlns:v="urn:schemas-microsoft-com:vml" Requires="v">
                <p:oleObj spid="_x0000_s9243" name="Document" r:id="rId3" imgW="7226893" imgH="6334268" progId="Word.Document.8">
                  <p:embed/>
                </p:oleObj>
              </mc:Choice>
              <mc:Fallback>
                <p:oleObj name="Document" r:id="rId3" imgW="7226893" imgH="6334268" progId="Word.Document.8">
                  <p:embed/>
                  <p:pic>
                    <p:nvPicPr>
                      <p:cNvPr id="6" name="Object 5">
                        <a:extLst>
                          <a:ext uri="{FF2B5EF4-FFF2-40B4-BE49-F238E27FC236}">
                            <a16:creationId xmlns:a16="http://schemas.microsoft.com/office/drawing/2014/main" id="{8628AE4F-1148-4540-8868-9F424A7F2D0B}"/>
                          </a:ext>
                        </a:extLst>
                      </p:cNvPr>
                      <p:cNvPicPr/>
                      <p:nvPr/>
                    </p:nvPicPr>
                    <p:blipFill>
                      <a:blip r:embed="rId4"/>
                      <a:stretch>
                        <a:fillRect/>
                      </a:stretch>
                    </p:blipFill>
                    <p:spPr>
                      <a:xfrm>
                        <a:off x="5647998" y="699392"/>
                        <a:ext cx="6156266" cy="6158608"/>
                      </a:xfrm>
                      <a:prstGeom prst="rect">
                        <a:avLst/>
                      </a:prstGeom>
                    </p:spPr>
                  </p:pic>
                </p:oleObj>
              </mc:Fallback>
            </mc:AlternateContent>
          </a:graphicData>
        </a:graphic>
      </p:graphicFrame>
    </p:spTree>
    <p:extLst>
      <p:ext uri="{BB962C8B-B14F-4D97-AF65-F5344CB8AC3E}">
        <p14:creationId xmlns:p14="http://schemas.microsoft.com/office/powerpoint/2010/main" val="256912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617EB-0720-49A7-A506-53AF39A82C02}"/>
              </a:ext>
            </a:extLst>
          </p:cNvPr>
          <p:cNvSpPr>
            <a:spLocks noGrp="1"/>
          </p:cNvSpPr>
          <p:nvPr>
            <p:ph type="title"/>
          </p:nvPr>
        </p:nvSpPr>
        <p:spPr>
          <a:xfrm>
            <a:off x="594909" y="548342"/>
            <a:ext cx="4419350" cy="868081"/>
          </a:xfrm>
        </p:spPr>
        <p:txBody>
          <a:bodyPr anchor="t"/>
          <a:lstStyle/>
          <a:p>
            <a:pPr algn="l"/>
            <a:r>
              <a:rPr lang="en-US" sz="4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Reflection</a:t>
            </a:r>
            <a:endParaRPr lang="en-US" sz="4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B8E0142-D77F-4EE5-BB1D-60972B5D7BCE}"/>
              </a:ext>
            </a:extLst>
          </p:cNvPr>
          <p:cNvSpPr>
            <a:spLocks noGrp="1"/>
          </p:cNvSpPr>
          <p:nvPr>
            <p:ph sz="half" idx="1"/>
          </p:nvPr>
        </p:nvSpPr>
        <p:spPr>
          <a:xfrm>
            <a:off x="517215" y="1701800"/>
            <a:ext cx="5489138" cy="4722906"/>
          </a:xfrm>
        </p:spPr>
        <p:txBody>
          <a:bodyPr>
            <a:normAutofit lnSpcReduction="10000"/>
          </a:bodyPr>
          <a:lstStyle/>
          <a:p>
            <a:pPr>
              <a:lnSpc>
                <a:spcPct val="15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can you use the information from the action plan in your counseling practice?</a:t>
            </a:r>
          </a:p>
          <a:p>
            <a:pPr>
              <a:lnSpc>
                <a:spcPct val="150000"/>
              </a:lnSpc>
            </a:pP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would incorporating cultural competence in your practice look like?</a:t>
            </a:r>
          </a:p>
          <a:p>
            <a:endParaRPr lang="en-US" dirty="0"/>
          </a:p>
        </p:txBody>
      </p:sp>
      <p:pic>
        <p:nvPicPr>
          <p:cNvPr id="5" name="Content Placeholder 4">
            <a:extLst>
              <a:ext uri="{FF2B5EF4-FFF2-40B4-BE49-F238E27FC236}">
                <a16:creationId xmlns:a16="http://schemas.microsoft.com/office/drawing/2014/main" id="{B6EE200C-1125-4009-A3AA-5E83FDD6F3B7}"/>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952813"/>
            <a:ext cx="5665786" cy="3777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213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CF56-CC01-402D-9BBA-2CE9B9C952E0}"/>
              </a:ext>
            </a:extLst>
          </p:cNvPr>
          <p:cNvSpPr>
            <a:spLocks noGrp="1"/>
          </p:cNvSpPr>
          <p:nvPr>
            <p:ph type="title"/>
          </p:nvPr>
        </p:nvSpPr>
        <p:spPr>
          <a:xfrm>
            <a:off x="734482" y="549300"/>
            <a:ext cx="10723035" cy="806823"/>
          </a:xfrm>
        </p:spPr>
        <p:txBody>
          <a:bodyPr anchor="t"/>
          <a:lstStyle/>
          <a:p>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is a Culturally Competent </a:t>
            </a: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Organization</a:t>
            </a:r>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4000" dirty="0"/>
          </a:p>
        </p:txBody>
      </p:sp>
      <p:sp>
        <p:nvSpPr>
          <p:cNvPr id="3" name="Content Placeholder 2">
            <a:extLst>
              <a:ext uri="{FF2B5EF4-FFF2-40B4-BE49-F238E27FC236}">
                <a16:creationId xmlns:a16="http://schemas.microsoft.com/office/drawing/2014/main" id="{5C2A35E4-DA86-4E0C-A500-7F7AFCAFB158}"/>
              </a:ext>
            </a:extLst>
          </p:cNvPr>
          <p:cNvSpPr>
            <a:spLocks noGrp="1"/>
          </p:cNvSpPr>
          <p:nvPr>
            <p:ph sz="half" idx="1"/>
          </p:nvPr>
        </p:nvSpPr>
        <p:spPr>
          <a:xfrm>
            <a:off x="732367" y="2074368"/>
            <a:ext cx="5120640" cy="3145117"/>
          </a:xfrm>
        </p:spPr>
        <p:txBody>
          <a:bodyPr>
            <a:normAutofit/>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Understanding </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Responsiveness</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Agency wide</a:t>
            </a:r>
          </a:p>
        </p:txBody>
      </p:sp>
      <p:pic>
        <p:nvPicPr>
          <p:cNvPr id="5" name="Content Placeholder 14">
            <a:extLst>
              <a:ext uri="{FF2B5EF4-FFF2-40B4-BE49-F238E27FC236}">
                <a16:creationId xmlns:a16="http://schemas.microsoft.com/office/drawing/2014/main" id="{E24636B2-2A88-4CE0-B499-A924D3962AF1}"/>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63775" y="1638515"/>
            <a:ext cx="6391627" cy="42667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9424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346C-4597-45DA-9693-0700855D43B8}"/>
              </a:ext>
            </a:extLst>
          </p:cNvPr>
          <p:cNvSpPr>
            <a:spLocks noGrp="1"/>
          </p:cNvSpPr>
          <p:nvPr>
            <p:ph type="title"/>
          </p:nvPr>
        </p:nvSpPr>
        <p:spPr>
          <a:xfrm>
            <a:off x="732367" y="251011"/>
            <a:ext cx="10723035" cy="806823"/>
          </a:xfrm>
        </p:spPr>
        <p:txBody>
          <a:bodyPr anchor="t"/>
          <a:lstStyle/>
          <a:p>
            <a:r>
              <a:rPr lang="en-US" altLang="en-US" sz="4000" dirty="0">
                <a:solidFill>
                  <a:schemeClr val="tx1"/>
                </a:solidFill>
                <a:effectLst>
                  <a:outerShdw blurRad="38100" dist="38100" dir="2700000" algn="tl">
                    <a:srgbClr val="000000">
                      <a:alpha val="43137"/>
                    </a:srgbClr>
                  </a:outerShdw>
                </a:effectLst>
                <a:latin typeface="Arial" panose="020B0604020202020204" pitchFamily="34" charset="0"/>
                <a:ea typeface="Verdana" pitchFamily="34" charset="0"/>
                <a:cs typeface="Arial" panose="020B0604020202020204" pitchFamily="34" charset="0"/>
              </a:rPr>
              <a:t>Review: Cultural Competence Continuum</a:t>
            </a:r>
            <a:endParaRPr lang="en-US" sz="4000" dirty="0">
              <a:latin typeface="Arial" panose="020B0604020202020204" pitchFamily="34" charset="0"/>
              <a:cs typeface="Arial" panose="020B0604020202020204" pitchFamily="34" charset="0"/>
            </a:endParaRPr>
          </a:p>
        </p:txBody>
      </p:sp>
      <p:pic>
        <p:nvPicPr>
          <p:cNvPr id="5" name="Content Placeholder 4" descr="A diagram of a continuum that goes from &quot;destructiveness&quot; to &quot;proficiency.&quot;">
            <a:extLst>
              <a:ext uri="{FF2B5EF4-FFF2-40B4-BE49-F238E27FC236}">
                <a16:creationId xmlns:a16="http://schemas.microsoft.com/office/drawing/2014/main" id="{A323E65C-7078-4F22-BBE3-286EF62301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515" y="959863"/>
            <a:ext cx="11694543" cy="5311983"/>
          </a:xfrm>
        </p:spPr>
      </p:pic>
    </p:spTree>
    <p:extLst>
      <p:ext uri="{BB962C8B-B14F-4D97-AF65-F5344CB8AC3E}">
        <p14:creationId xmlns:p14="http://schemas.microsoft.com/office/powerpoint/2010/main" val="6507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ECF3-DE4E-4784-B91A-25AC4B65CEDD}"/>
              </a:ext>
            </a:extLst>
          </p:cNvPr>
          <p:cNvSpPr>
            <a:spLocks noGrp="1"/>
          </p:cNvSpPr>
          <p:nvPr>
            <p:ph type="title"/>
          </p:nvPr>
        </p:nvSpPr>
        <p:spPr>
          <a:xfrm>
            <a:off x="667051" y="575450"/>
            <a:ext cx="10723035" cy="896471"/>
          </a:xfrm>
        </p:spPr>
        <p:txBody>
          <a:bodyPr anchor="t"/>
          <a:lstStyle/>
          <a:p>
            <a:r>
              <a:rPr lang="en-US" sz="40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Successful Movement Along the Continuum</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DD4C65A-5094-4DF0-B9FA-46C910F64482}"/>
              </a:ext>
            </a:extLst>
          </p:cNvPr>
          <p:cNvSpPr>
            <a:spLocks noGrp="1"/>
          </p:cNvSpPr>
          <p:nvPr>
            <p:ph sz="half" idx="1"/>
          </p:nvPr>
        </p:nvSpPr>
        <p:spPr>
          <a:xfrm>
            <a:off x="732364" y="1436915"/>
            <a:ext cx="5363633" cy="5075517"/>
          </a:xfrm>
        </p:spPr>
        <p:txBody>
          <a:bodyPr>
            <a:normAutofit fontScale="92500" lnSpcReduction="10000"/>
          </a:bodyPr>
          <a:lstStyle/>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Progress does not happen by chance</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agents and change teams </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 pre-crisis</a:t>
            </a:r>
          </a:p>
          <a:p>
            <a:pPr>
              <a:lnSpc>
                <a:spcPct val="150000"/>
              </a:lnSpc>
            </a:pP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Integration</a:t>
            </a:r>
          </a:p>
        </p:txBody>
      </p:sp>
      <p:sp>
        <p:nvSpPr>
          <p:cNvPr id="4" name="Content Placeholder 3">
            <a:extLst>
              <a:ext uri="{FF2B5EF4-FFF2-40B4-BE49-F238E27FC236}">
                <a16:creationId xmlns:a16="http://schemas.microsoft.com/office/drawing/2014/main" id="{D8E1E884-6AE9-424F-8DE4-7BA2E6DBCBAE}"/>
              </a:ext>
            </a:extLst>
          </p:cNvPr>
          <p:cNvSpPr>
            <a:spLocks noGrp="1"/>
          </p:cNvSpPr>
          <p:nvPr>
            <p:ph sz="half" idx="2"/>
          </p:nvPr>
        </p:nvSpPr>
        <p:spPr>
          <a:xfrm>
            <a:off x="6028569" y="1404258"/>
            <a:ext cx="5791498" cy="4878293"/>
          </a:xfrm>
        </p:spPr>
        <p:txBody>
          <a:bodyPr>
            <a:noAutofit/>
          </a:bodyPr>
          <a:lstStyle/>
          <a:p>
            <a:pPr>
              <a:lnSpc>
                <a:spcPct val="150000"/>
              </a:lnSpc>
            </a:pPr>
            <a:r>
              <a:rPr lang="en-US" altLang="en-US" sz="33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Behavioral response </a:t>
            </a:r>
          </a:p>
          <a:p>
            <a:pPr>
              <a:lnSpc>
                <a:spcPct val="150000"/>
              </a:lnSpc>
            </a:pPr>
            <a:r>
              <a:rPr lang="en-US" altLang="en-US" sz="33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Responding to culture and difference</a:t>
            </a:r>
          </a:p>
          <a:p>
            <a:pPr>
              <a:lnSpc>
                <a:spcPct val="150000"/>
              </a:lnSpc>
            </a:pPr>
            <a:r>
              <a:rPr lang="en-US" altLang="en-US" sz="33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Identifying where we are on the continuum</a:t>
            </a:r>
          </a:p>
          <a:p>
            <a:pPr>
              <a:lnSpc>
                <a:spcPct val="150000"/>
              </a:lnSpc>
            </a:pPr>
            <a:r>
              <a:rPr lang="en-US" altLang="en-US" sz="33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Movement along continuum</a:t>
            </a:r>
          </a:p>
        </p:txBody>
      </p:sp>
    </p:spTree>
    <p:extLst>
      <p:ext uri="{BB962C8B-B14F-4D97-AF65-F5344CB8AC3E}">
        <p14:creationId xmlns:p14="http://schemas.microsoft.com/office/powerpoint/2010/main" val="15871846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2609</TotalTime>
  <Words>1645</Words>
  <Application>Microsoft Macintosh PowerPoint</Application>
  <PresentationFormat>Widescreen</PresentationFormat>
  <Paragraphs>334</Paragraphs>
  <Slides>36</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Arial</vt:lpstr>
      <vt:lpstr>Calibri</vt:lpstr>
      <vt:lpstr>News Gothic MT</vt:lpstr>
      <vt:lpstr>Verdana</vt:lpstr>
      <vt:lpstr>Wingdings 2</vt:lpstr>
      <vt:lpstr>Breeze</vt:lpstr>
      <vt:lpstr>Document</vt:lpstr>
      <vt:lpstr>Cultural Competence &amp; CLAS Webinar Series-Part 3</vt:lpstr>
      <vt:lpstr>Learning Objectives</vt:lpstr>
      <vt:lpstr>Cultural and Linguistic Competence: Action Planning (1)</vt:lpstr>
      <vt:lpstr>Cultural and Linguistic Competence:  Action Planning Continued… (2)</vt:lpstr>
      <vt:lpstr>Cultural and Linguistic Competence:  Action Planning Continued… (3)</vt:lpstr>
      <vt:lpstr>Reflection</vt:lpstr>
      <vt:lpstr>What is a Culturally Competent Organization?</vt:lpstr>
      <vt:lpstr>Review: Cultural Competence Continuum</vt:lpstr>
      <vt:lpstr>Successful Movement Along the Continuum</vt:lpstr>
      <vt:lpstr>The Messages We Send Through…</vt:lpstr>
      <vt:lpstr>Service Delivery-  Consumer/Client/Patient Focus</vt:lpstr>
      <vt:lpstr>Service Delivery - Documentation</vt:lpstr>
      <vt:lpstr>Service Delivery- Quality Assurance</vt:lpstr>
      <vt:lpstr>Staff/Team Development- Recruitment </vt:lpstr>
      <vt:lpstr>Staff/Team Development-  Compensation &amp; Benefits </vt:lpstr>
      <vt:lpstr>Staff/Team Development-  Development and Retention </vt:lpstr>
      <vt:lpstr>Organizational Environments-  Physical</vt:lpstr>
      <vt:lpstr>Organizational Environments- Communication</vt:lpstr>
      <vt:lpstr>Organizational Environments- Leadership</vt:lpstr>
      <vt:lpstr>Community Relationships- Visibility</vt:lpstr>
      <vt:lpstr>Community Relationships- Community Engagement</vt:lpstr>
      <vt:lpstr>Community Relationships-  Fund Development</vt:lpstr>
      <vt:lpstr>Characteristics of a  Culturally Competent Agency (1)</vt:lpstr>
      <vt:lpstr>Characteristics of a  Culturally Competent Agency (2)</vt:lpstr>
      <vt:lpstr>Put It Into Practice! Cultural Competence Target Areas</vt:lpstr>
      <vt:lpstr>CLAS Self Assessment Tool Pages 1 &amp; 2 of 3</vt:lpstr>
      <vt:lpstr>CLAS Self Assessment Tool Page 3 of 3</vt:lpstr>
      <vt:lpstr>PDSA Cycle</vt:lpstr>
      <vt:lpstr>Action Plan - The Power to Serve</vt:lpstr>
      <vt:lpstr>NIATx Process Improvement</vt:lpstr>
      <vt:lpstr>NIATx Example</vt:lpstr>
      <vt:lpstr>Nominal Group Technique  Culturally &amp; Linguistically Appropriate Services</vt:lpstr>
      <vt:lpstr>Nominal Group Technique  Culturally &amp; Linguistically Appropriate Services (1)</vt:lpstr>
      <vt:lpstr>Nominal Group Technique  Culturally &amp; Linguistically Appropriate Services (2)</vt:lpstr>
      <vt:lpstr>Questions? Comments?</vt:lpstr>
      <vt:lpstr>Resources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Competence Webinar Series-Part 3</dc:title>
  <dc:creator>Harold Gates</dc:creator>
  <cp:lastModifiedBy>Maureen Fitzgerald</cp:lastModifiedBy>
  <cp:revision>152</cp:revision>
  <cp:lastPrinted>2018-03-29T22:09:45Z</cp:lastPrinted>
  <dcterms:created xsi:type="dcterms:W3CDTF">2018-01-25T18:26:12Z</dcterms:created>
  <dcterms:modified xsi:type="dcterms:W3CDTF">2018-08-21T18:37:31Z</dcterms:modified>
</cp:coreProperties>
</file>