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70" r:id="rId6"/>
    <p:sldId id="280" r:id="rId7"/>
    <p:sldId id="289" r:id="rId8"/>
    <p:sldId id="288" r:id="rId9"/>
    <p:sldId id="282" r:id="rId10"/>
    <p:sldId id="283" r:id="rId11"/>
    <p:sldId id="284" r:id="rId12"/>
    <p:sldId id="285" r:id="rId13"/>
    <p:sldId id="286" r:id="rId14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9BA85-3C60-4E0D-9983-F5AD73D7759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3B2675-AC93-429B-8EA1-0F408C1C4646}">
      <dgm:prSet phldrT="[Text]"/>
      <dgm:spPr/>
      <dgm:t>
        <a:bodyPr/>
        <a:lstStyle/>
        <a:p>
          <a:r>
            <a:rPr lang="en-US" dirty="0" smtClean="0"/>
            <a:t>Screening </a:t>
          </a:r>
          <a:endParaRPr lang="en-US" dirty="0"/>
        </a:p>
      </dgm:t>
    </dgm:pt>
    <dgm:pt modelId="{EC7C5197-9B3E-490C-9954-02C8264AD87E}" type="parTrans" cxnId="{8999AA86-2E53-43E2-B8B3-684D20919EF8}">
      <dgm:prSet/>
      <dgm:spPr/>
      <dgm:t>
        <a:bodyPr/>
        <a:lstStyle/>
        <a:p>
          <a:endParaRPr lang="en-US"/>
        </a:p>
      </dgm:t>
    </dgm:pt>
    <dgm:pt modelId="{1ED72E39-2A97-44CA-92D5-62CF19EFDCD5}" type="sibTrans" cxnId="{8999AA86-2E53-43E2-B8B3-684D20919EF8}">
      <dgm:prSet custT="1"/>
      <dgm:spPr/>
      <dgm:t>
        <a:bodyPr/>
        <a:lstStyle/>
        <a:p>
          <a:pPr algn="ctr"/>
          <a:r>
            <a:rPr lang="en-US" sz="1700" dirty="0" smtClean="0"/>
            <a:t>Universal</a:t>
          </a:r>
          <a:endParaRPr lang="en-US" sz="1700" dirty="0"/>
        </a:p>
      </dgm:t>
    </dgm:pt>
    <dgm:pt modelId="{06EBD21F-62CC-43C2-9B4F-351BB832ED8F}">
      <dgm:prSet phldrT="[Text]"/>
      <dgm:spPr/>
      <dgm:t>
        <a:bodyPr/>
        <a:lstStyle/>
        <a:p>
          <a:r>
            <a:rPr lang="en-US" dirty="0" smtClean="0"/>
            <a:t>Low Risk</a:t>
          </a:r>
          <a:endParaRPr lang="en-US" dirty="0"/>
        </a:p>
      </dgm:t>
    </dgm:pt>
    <dgm:pt modelId="{1A9874C8-D705-4B96-9839-5EA17D964BD0}" type="parTrans" cxnId="{F019BE60-73ED-430D-9A99-A50EC21EF244}">
      <dgm:prSet/>
      <dgm:spPr/>
      <dgm:t>
        <a:bodyPr/>
        <a:lstStyle/>
        <a:p>
          <a:endParaRPr lang="en-US"/>
        </a:p>
      </dgm:t>
    </dgm:pt>
    <dgm:pt modelId="{4D3DEB2C-08C5-480A-A9CD-13060AE54AD7}" type="sibTrans" cxnId="{F019BE60-73ED-430D-9A99-A50EC21EF24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700" dirty="0" smtClean="0"/>
            <a:t>No Intervention</a:t>
          </a:r>
          <a:endParaRPr lang="en-US" sz="1700" dirty="0"/>
        </a:p>
      </dgm:t>
    </dgm:pt>
    <dgm:pt modelId="{DEAE1FBE-B69D-4CC7-8E42-7E6627EA0804}">
      <dgm:prSet phldrT="[Text]"/>
      <dgm:spPr/>
      <dgm:t>
        <a:bodyPr/>
        <a:lstStyle/>
        <a:p>
          <a:r>
            <a:rPr lang="en-US" dirty="0" smtClean="0"/>
            <a:t>Moderate Risk</a:t>
          </a:r>
          <a:endParaRPr lang="en-US" dirty="0"/>
        </a:p>
      </dgm:t>
    </dgm:pt>
    <dgm:pt modelId="{5401BFB5-1C85-49B9-8B8D-4BB72AB7036A}" type="parTrans" cxnId="{E620FEC0-0B7A-43AD-B496-9A4EDFAB519A}">
      <dgm:prSet/>
      <dgm:spPr/>
      <dgm:t>
        <a:bodyPr/>
        <a:lstStyle/>
        <a:p>
          <a:endParaRPr lang="en-US"/>
        </a:p>
      </dgm:t>
    </dgm:pt>
    <dgm:pt modelId="{ACB266ED-77C2-4935-BE67-F0B765756F88}" type="sibTrans" cxnId="{E620FEC0-0B7A-43AD-B496-9A4EDFAB519A}">
      <dgm:prSet custT="1"/>
      <dgm:spPr/>
      <dgm:t>
        <a:bodyPr/>
        <a:lstStyle/>
        <a:p>
          <a:r>
            <a:rPr lang="en-US" sz="1600" dirty="0" smtClean="0"/>
            <a:t>Brief Intervention</a:t>
          </a:r>
          <a:endParaRPr lang="en-US" sz="1600" dirty="0"/>
        </a:p>
      </dgm:t>
    </dgm:pt>
    <dgm:pt modelId="{8713518A-B471-406F-A0C0-64305553C175}">
      <dgm:prSet phldrT="[Text]"/>
      <dgm:spPr/>
      <dgm:t>
        <a:bodyPr/>
        <a:lstStyle/>
        <a:p>
          <a:r>
            <a:rPr lang="en-US" dirty="0" smtClean="0"/>
            <a:t>Mod-High Risk</a:t>
          </a:r>
          <a:endParaRPr lang="en-US" dirty="0"/>
        </a:p>
      </dgm:t>
    </dgm:pt>
    <dgm:pt modelId="{3C5E2D4E-E049-4D34-BB48-EB2ECB5AB624}" type="parTrans" cxnId="{ED92D734-7F75-40CC-865A-E2040A430C51}">
      <dgm:prSet/>
      <dgm:spPr/>
      <dgm:t>
        <a:bodyPr/>
        <a:lstStyle/>
        <a:p>
          <a:endParaRPr lang="en-US"/>
        </a:p>
      </dgm:t>
    </dgm:pt>
    <dgm:pt modelId="{A99FA6DE-CFA3-4E3E-9F97-81C041E64780}" type="sibTrans" cxnId="{ED92D734-7F75-40CC-865A-E2040A430C51}">
      <dgm:prSet custT="1"/>
      <dgm:spPr/>
      <dgm:t>
        <a:bodyPr/>
        <a:lstStyle/>
        <a:p>
          <a:pPr algn="ctr"/>
          <a:r>
            <a:rPr lang="en-US" sz="1600" dirty="0" smtClean="0"/>
            <a:t>Brief Treatment</a:t>
          </a:r>
          <a:endParaRPr lang="en-US" sz="1600" dirty="0"/>
        </a:p>
      </dgm:t>
    </dgm:pt>
    <dgm:pt modelId="{8CFCAD98-2017-4915-84BE-542EFF2ED56A}">
      <dgm:prSet custT="1"/>
      <dgm:spPr/>
      <dgm:t>
        <a:bodyPr/>
        <a:lstStyle/>
        <a:p>
          <a:r>
            <a:rPr lang="en-US" sz="2400" dirty="0" smtClean="0"/>
            <a:t>Severe Risk; Dependency</a:t>
          </a:r>
          <a:endParaRPr lang="en-US" sz="2400" dirty="0"/>
        </a:p>
      </dgm:t>
    </dgm:pt>
    <dgm:pt modelId="{1663A157-F8E0-47FF-8723-517511DF27B3}" type="parTrans" cxnId="{F8D9E71C-5FA1-488D-927D-D8EA5F7E0AE2}">
      <dgm:prSet/>
      <dgm:spPr/>
      <dgm:t>
        <a:bodyPr/>
        <a:lstStyle/>
        <a:p>
          <a:endParaRPr lang="en-US"/>
        </a:p>
      </dgm:t>
    </dgm:pt>
    <dgm:pt modelId="{7B27C25C-BE6B-48CF-87CB-C1B083DCB214}" type="sibTrans" cxnId="{F8D9E71C-5FA1-488D-927D-D8EA5F7E0AE2}">
      <dgm:prSet custT="1"/>
      <dgm:spPr/>
      <dgm:t>
        <a:bodyPr/>
        <a:lstStyle/>
        <a:p>
          <a:pPr algn="ctr"/>
          <a:r>
            <a:rPr lang="en-US" sz="1700" b="0" dirty="0" smtClean="0"/>
            <a:t>Referral</a:t>
          </a:r>
          <a:endParaRPr lang="en-US" sz="1700" b="0" dirty="0"/>
        </a:p>
      </dgm:t>
    </dgm:pt>
    <dgm:pt modelId="{5C1FF7AE-503F-4E62-BD64-68DE0C724D1A}" type="pres">
      <dgm:prSet presAssocID="{9809BA85-3C60-4E0D-9983-F5AD73D775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CBB258-E7F4-4CB8-A0D2-95C65313769F}" type="pres">
      <dgm:prSet presAssocID="{ED3B2675-AC93-429B-8EA1-0F408C1C4646}" presName="hierRoot1" presStyleCnt="0">
        <dgm:presLayoutVars>
          <dgm:hierBranch val="init"/>
        </dgm:presLayoutVars>
      </dgm:prSet>
      <dgm:spPr/>
    </dgm:pt>
    <dgm:pt modelId="{D1B96C6A-50D1-487B-8CAD-F456274401A3}" type="pres">
      <dgm:prSet presAssocID="{ED3B2675-AC93-429B-8EA1-0F408C1C4646}" presName="rootComposite1" presStyleCnt="0"/>
      <dgm:spPr/>
    </dgm:pt>
    <dgm:pt modelId="{C54083E1-FA27-4B95-9396-3C82A3F9BE75}" type="pres">
      <dgm:prSet presAssocID="{ED3B2675-AC93-429B-8EA1-0F408C1C4646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36D65C4-3D02-4478-B727-1D9764275D64}" type="pres">
      <dgm:prSet presAssocID="{ED3B2675-AC93-429B-8EA1-0F408C1C4646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004FB39-AED5-491F-8303-5424BB833020}" type="pres">
      <dgm:prSet presAssocID="{ED3B2675-AC93-429B-8EA1-0F408C1C4646}" presName="rootConnector1" presStyleLbl="node1" presStyleIdx="0" presStyleCnt="4"/>
      <dgm:spPr/>
      <dgm:t>
        <a:bodyPr/>
        <a:lstStyle/>
        <a:p>
          <a:endParaRPr lang="en-US"/>
        </a:p>
      </dgm:t>
    </dgm:pt>
    <dgm:pt modelId="{C90B3EE9-AAF4-49A7-A229-6122201AB621}" type="pres">
      <dgm:prSet presAssocID="{ED3B2675-AC93-429B-8EA1-0F408C1C4646}" presName="hierChild2" presStyleCnt="0"/>
      <dgm:spPr/>
    </dgm:pt>
    <dgm:pt modelId="{8E72AE48-F954-49E2-9B10-7370D3A6AC44}" type="pres">
      <dgm:prSet presAssocID="{1A9874C8-D705-4B96-9839-5EA17D964BD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FB1E9F2D-212F-488E-8690-61D06F02DF6B}" type="pres">
      <dgm:prSet presAssocID="{06EBD21F-62CC-43C2-9B4F-351BB832ED8F}" presName="hierRoot2" presStyleCnt="0">
        <dgm:presLayoutVars>
          <dgm:hierBranch val="init"/>
        </dgm:presLayoutVars>
      </dgm:prSet>
      <dgm:spPr/>
    </dgm:pt>
    <dgm:pt modelId="{D8D1E930-F24F-4452-A2F7-47CC43DC8132}" type="pres">
      <dgm:prSet presAssocID="{06EBD21F-62CC-43C2-9B4F-351BB832ED8F}" presName="rootComposite" presStyleCnt="0"/>
      <dgm:spPr/>
    </dgm:pt>
    <dgm:pt modelId="{2729CFA9-F75B-4A85-84A3-5A9BC1D8179A}" type="pres">
      <dgm:prSet presAssocID="{06EBD21F-62CC-43C2-9B4F-351BB832ED8F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C77F72F-A17A-495B-8C80-1D458F31B100}" type="pres">
      <dgm:prSet presAssocID="{06EBD21F-62CC-43C2-9B4F-351BB832ED8F}" presName="titleText2" presStyleLbl="fgAcc1" presStyleIdx="0" presStyleCnt="4" custScaleX="110291" custLinFactNeighborX="-5687" custLinFactNeighborY="-85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E7E81B0-C10D-461D-8AA6-9ED7892221EF}" type="pres">
      <dgm:prSet presAssocID="{06EBD21F-62CC-43C2-9B4F-351BB832ED8F}" presName="rootConnector" presStyleLbl="node2" presStyleIdx="0" presStyleCnt="0"/>
      <dgm:spPr/>
      <dgm:t>
        <a:bodyPr/>
        <a:lstStyle/>
        <a:p>
          <a:endParaRPr lang="en-US"/>
        </a:p>
      </dgm:t>
    </dgm:pt>
    <dgm:pt modelId="{F6DAF85C-C9A3-4D81-A0AD-4C8608617242}" type="pres">
      <dgm:prSet presAssocID="{06EBD21F-62CC-43C2-9B4F-351BB832ED8F}" presName="hierChild4" presStyleCnt="0"/>
      <dgm:spPr/>
    </dgm:pt>
    <dgm:pt modelId="{421C7393-72CB-43CC-9DF0-21A199A6CCD6}" type="pres">
      <dgm:prSet presAssocID="{06EBD21F-62CC-43C2-9B4F-351BB832ED8F}" presName="hierChild5" presStyleCnt="0"/>
      <dgm:spPr/>
    </dgm:pt>
    <dgm:pt modelId="{BCC98306-B6DB-4D9F-A7C0-E855B73934FB}" type="pres">
      <dgm:prSet presAssocID="{5401BFB5-1C85-49B9-8B8D-4BB72AB7036A}" presName="Name37" presStyleLbl="parChTrans1D2" presStyleIdx="1" presStyleCnt="4"/>
      <dgm:spPr/>
      <dgm:t>
        <a:bodyPr/>
        <a:lstStyle/>
        <a:p>
          <a:endParaRPr lang="en-US"/>
        </a:p>
      </dgm:t>
    </dgm:pt>
    <dgm:pt modelId="{2B5EAE7E-B104-4CD2-A45D-9CB961DE0C62}" type="pres">
      <dgm:prSet presAssocID="{DEAE1FBE-B69D-4CC7-8E42-7E6627EA0804}" presName="hierRoot2" presStyleCnt="0">
        <dgm:presLayoutVars>
          <dgm:hierBranch val="init"/>
        </dgm:presLayoutVars>
      </dgm:prSet>
      <dgm:spPr/>
    </dgm:pt>
    <dgm:pt modelId="{8D558338-71A7-40F1-A980-823E7FF43755}" type="pres">
      <dgm:prSet presAssocID="{DEAE1FBE-B69D-4CC7-8E42-7E6627EA0804}" presName="rootComposite" presStyleCnt="0"/>
      <dgm:spPr/>
    </dgm:pt>
    <dgm:pt modelId="{7DADCD5A-49F2-4502-86C1-5FCE185F73F9}" type="pres">
      <dgm:prSet presAssocID="{DEAE1FBE-B69D-4CC7-8E42-7E6627EA0804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FB653E1-FD40-4994-A672-E1062A5DA1F3}" type="pres">
      <dgm:prSet presAssocID="{DEAE1FBE-B69D-4CC7-8E42-7E6627EA0804}" presName="titleText2" presStyleLbl="fgAcc1" presStyleIdx="1" presStyleCnt="4" custScaleX="113353" custScaleY="89227" custLinFactNeighborX="5946" custLinFactNeighborY="1326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54D9706-D916-47DD-A3F6-B617EDB8A211}" type="pres">
      <dgm:prSet presAssocID="{DEAE1FBE-B69D-4CC7-8E42-7E6627EA0804}" presName="rootConnector" presStyleLbl="node2" presStyleIdx="0" presStyleCnt="0"/>
      <dgm:spPr/>
      <dgm:t>
        <a:bodyPr/>
        <a:lstStyle/>
        <a:p>
          <a:endParaRPr lang="en-US"/>
        </a:p>
      </dgm:t>
    </dgm:pt>
    <dgm:pt modelId="{5C9BE1D6-17AE-4EDE-B0B0-E0548E936F76}" type="pres">
      <dgm:prSet presAssocID="{DEAE1FBE-B69D-4CC7-8E42-7E6627EA0804}" presName="hierChild4" presStyleCnt="0"/>
      <dgm:spPr/>
    </dgm:pt>
    <dgm:pt modelId="{E8D20AC7-38B0-43DE-8539-0458CB2C9382}" type="pres">
      <dgm:prSet presAssocID="{DEAE1FBE-B69D-4CC7-8E42-7E6627EA0804}" presName="hierChild5" presStyleCnt="0"/>
      <dgm:spPr/>
    </dgm:pt>
    <dgm:pt modelId="{10E7F304-F491-4A20-BEDA-E21142EA470D}" type="pres">
      <dgm:prSet presAssocID="{3C5E2D4E-E049-4D34-BB48-EB2ECB5AB624}" presName="Name37" presStyleLbl="parChTrans1D2" presStyleIdx="2" presStyleCnt="4"/>
      <dgm:spPr/>
      <dgm:t>
        <a:bodyPr/>
        <a:lstStyle/>
        <a:p>
          <a:endParaRPr lang="en-US"/>
        </a:p>
      </dgm:t>
    </dgm:pt>
    <dgm:pt modelId="{64505637-D4D4-419A-8A7B-64F4ED09046F}" type="pres">
      <dgm:prSet presAssocID="{8713518A-B471-406F-A0C0-64305553C175}" presName="hierRoot2" presStyleCnt="0">
        <dgm:presLayoutVars>
          <dgm:hierBranch val="init"/>
        </dgm:presLayoutVars>
      </dgm:prSet>
      <dgm:spPr/>
    </dgm:pt>
    <dgm:pt modelId="{9C48FC91-B1CA-41DF-B627-B3C26C2BE97F}" type="pres">
      <dgm:prSet presAssocID="{8713518A-B471-406F-A0C0-64305553C175}" presName="rootComposite" presStyleCnt="0"/>
      <dgm:spPr/>
    </dgm:pt>
    <dgm:pt modelId="{C910DC18-250B-457B-BDDB-0F437DE0BED7}" type="pres">
      <dgm:prSet presAssocID="{8713518A-B471-406F-A0C0-64305553C175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418FAD3-C36E-4AC1-852B-24FA9098193B}" type="pres">
      <dgm:prSet presAssocID="{8713518A-B471-406F-A0C0-64305553C175}" presName="titleText2" presStyleLbl="fgAcc1" presStyleIdx="2" presStyleCnt="4" custScaleX="114340" custScaleY="107391" custLinFactNeighborY="2597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6ACC4B8-1118-4E0E-B19E-6C2B4D6F76FD}" type="pres">
      <dgm:prSet presAssocID="{8713518A-B471-406F-A0C0-64305553C175}" presName="rootConnector" presStyleLbl="node2" presStyleIdx="0" presStyleCnt="0"/>
      <dgm:spPr/>
      <dgm:t>
        <a:bodyPr/>
        <a:lstStyle/>
        <a:p>
          <a:endParaRPr lang="en-US"/>
        </a:p>
      </dgm:t>
    </dgm:pt>
    <dgm:pt modelId="{DFCF7C0B-32CA-44EB-A38E-A5572ED274FE}" type="pres">
      <dgm:prSet presAssocID="{8713518A-B471-406F-A0C0-64305553C175}" presName="hierChild4" presStyleCnt="0"/>
      <dgm:spPr/>
    </dgm:pt>
    <dgm:pt modelId="{87ABC0DB-D141-47C3-85EF-8F216CE0AE4A}" type="pres">
      <dgm:prSet presAssocID="{8713518A-B471-406F-A0C0-64305553C175}" presName="hierChild5" presStyleCnt="0"/>
      <dgm:spPr/>
    </dgm:pt>
    <dgm:pt modelId="{140406E8-D5BB-45D8-B070-DA8B6290E35E}" type="pres">
      <dgm:prSet presAssocID="{1663A157-F8E0-47FF-8723-517511DF27B3}" presName="Name37" presStyleLbl="parChTrans1D2" presStyleIdx="3" presStyleCnt="4"/>
      <dgm:spPr/>
      <dgm:t>
        <a:bodyPr/>
        <a:lstStyle/>
        <a:p>
          <a:endParaRPr lang="en-US"/>
        </a:p>
      </dgm:t>
    </dgm:pt>
    <dgm:pt modelId="{8574CB0A-B96D-4CA4-B0D3-17917502F152}" type="pres">
      <dgm:prSet presAssocID="{8CFCAD98-2017-4915-84BE-542EFF2ED56A}" presName="hierRoot2" presStyleCnt="0">
        <dgm:presLayoutVars>
          <dgm:hierBranch val="init"/>
        </dgm:presLayoutVars>
      </dgm:prSet>
      <dgm:spPr/>
    </dgm:pt>
    <dgm:pt modelId="{1347FA37-A33B-407B-90B4-01734C23B3CC}" type="pres">
      <dgm:prSet presAssocID="{8CFCAD98-2017-4915-84BE-542EFF2ED56A}" presName="rootComposite" presStyleCnt="0"/>
      <dgm:spPr/>
    </dgm:pt>
    <dgm:pt modelId="{C0DD8233-AB05-4683-A6C4-CBE475664505}" type="pres">
      <dgm:prSet presAssocID="{8CFCAD98-2017-4915-84BE-542EFF2ED56A}" presName="rootText" presStyleLbl="node1" presStyleIdx="3" presStyleCnt="4" custScaleX="114057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5A954CD-A8AF-49EE-AC84-D89A799003B7}" type="pres">
      <dgm:prSet presAssocID="{8CFCAD98-2017-4915-84BE-542EFF2ED56A}" presName="titleText2" presStyleLbl="fgAcc1" presStyleIdx="3" presStyleCnt="4" custLinFactNeighborY="2597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56145DD-0620-4231-907B-F522F207C411}" type="pres">
      <dgm:prSet presAssocID="{8CFCAD98-2017-4915-84BE-542EFF2ED56A}" presName="rootConnector" presStyleLbl="node2" presStyleIdx="0" presStyleCnt="0"/>
      <dgm:spPr/>
      <dgm:t>
        <a:bodyPr/>
        <a:lstStyle/>
        <a:p>
          <a:endParaRPr lang="en-US"/>
        </a:p>
      </dgm:t>
    </dgm:pt>
    <dgm:pt modelId="{9C5FD251-3C7D-421B-AF27-9EC30B1E0352}" type="pres">
      <dgm:prSet presAssocID="{8CFCAD98-2017-4915-84BE-542EFF2ED56A}" presName="hierChild4" presStyleCnt="0"/>
      <dgm:spPr/>
    </dgm:pt>
    <dgm:pt modelId="{EEA21B62-97AB-493D-8670-7257DBAF39B6}" type="pres">
      <dgm:prSet presAssocID="{8CFCAD98-2017-4915-84BE-542EFF2ED56A}" presName="hierChild5" presStyleCnt="0"/>
      <dgm:spPr/>
    </dgm:pt>
    <dgm:pt modelId="{F70A350A-FCA7-4BD0-8481-459D00DC5447}" type="pres">
      <dgm:prSet presAssocID="{ED3B2675-AC93-429B-8EA1-0F408C1C4646}" presName="hierChild3" presStyleCnt="0"/>
      <dgm:spPr/>
    </dgm:pt>
  </dgm:ptLst>
  <dgm:cxnLst>
    <dgm:cxn modelId="{4438A652-0A61-440E-BC7C-91988CCAE329}" type="presOf" srcId="{DEAE1FBE-B69D-4CC7-8E42-7E6627EA0804}" destId="{7DADCD5A-49F2-4502-86C1-5FCE185F73F9}" srcOrd="0" destOrd="0" presId="urn:microsoft.com/office/officeart/2008/layout/NameandTitleOrganizationalChart"/>
    <dgm:cxn modelId="{0870D2DC-68AD-4B09-A693-10BCDFCD2DD6}" type="presOf" srcId="{7B27C25C-BE6B-48CF-87CB-C1B083DCB214}" destId="{85A954CD-A8AF-49EE-AC84-D89A799003B7}" srcOrd="0" destOrd="0" presId="urn:microsoft.com/office/officeart/2008/layout/NameandTitleOrganizationalChart"/>
    <dgm:cxn modelId="{F6156C9F-B2C2-4AF6-9B3A-5EEB57D32430}" type="presOf" srcId="{3C5E2D4E-E049-4D34-BB48-EB2ECB5AB624}" destId="{10E7F304-F491-4A20-BEDA-E21142EA470D}" srcOrd="0" destOrd="0" presId="urn:microsoft.com/office/officeart/2008/layout/NameandTitleOrganizationalChart"/>
    <dgm:cxn modelId="{719317F7-479F-4F1B-9397-3D94EEF554A3}" type="presOf" srcId="{06EBD21F-62CC-43C2-9B4F-351BB832ED8F}" destId="{2729CFA9-F75B-4A85-84A3-5A9BC1D8179A}" srcOrd="0" destOrd="0" presId="urn:microsoft.com/office/officeart/2008/layout/NameandTitleOrganizationalChart"/>
    <dgm:cxn modelId="{ED92D734-7F75-40CC-865A-E2040A430C51}" srcId="{ED3B2675-AC93-429B-8EA1-0F408C1C4646}" destId="{8713518A-B471-406F-A0C0-64305553C175}" srcOrd="2" destOrd="0" parTransId="{3C5E2D4E-E049-4D34-BB48-EB2ECB5AB624}" sibTransId="{A99FA6DE-CFA3-4E3E-9F97-81C041E64780}"/>
    <dgm:cxn modelId="{F019BE60-73ED-430D-9A99-A50EC21EF244}" srcId="{ED3B2675-AC93-429B-8EA1-0F408C1C4646}" destId="{06EBD21F-62CC-43C2-9B4F-351BB832ED8F}" srcOrd="0" destOrd="0" parTransId="{1A9874C8-D705-4B96-9839-5EA17D964BD0}" sibTransId="{4D3DEB2C-08C5-480A-A9CD-13060AE54AD7}"/>
    <dgm:cxn modelId="{2E5B2DA7-F148-452D-B6F9-63B46B1B9E3B}" type="presOf" srcId="{8CFCAD98-2017-4915-84BE-542EFF2ED56A}" destId="{C0DD8233-AB05-4683-A6C4-CBE475664505}" srcOrd="0" destOrd="0" presId="urn:microsoft.com/office/officeart/2008/layout/NameandTitleOrganizationalChart"/>
    <dgm:cxn modelId="{F8D9E71C-5FA1-488D-927D-D8EA5F7E0AE2}" srcId="{ED3B2675-AC93-429B-8EA1-0F408C1C4646}" destId="{8CFCAD98-2017-4915-84BE-542EFF2ED56A}" srcOrd="3" destOrd="0" parTransId="{1663A157-F8E0-47FF-8723-517511DF27B3}" sibTransId="{7B27C25C-BE6B-48CF-87CB-C1B083DCB214}"/>
    <dgm:cxn modelId="{343BD26A-F06C-4D56-BF72-26D028C34BDD}" type="presOf" srcId="{1A9874C8-D705-4B96-9839-5EA17D964BD0}" destId="{8E72AE48-F954-49E2-9B10-7370D3A6AC44}" srcOrd="0" destOrd="0" presId="urn:microsoft.com/office/officeart/2008/layout/NameandTitleOrganizationalChart"/>
    <dgm:cxn modelId="{67DBA3B9-6D52-4891-A2FD-AB07263B10BC}" type="presOf" srcId="{A99FA6DE-CFA3-4E3E-9F97-81C041E64780}" destId="{9418FAD3-C36E-4AC1-852B-24FA9098193B}" srcOrd="0" destOrd="0" presId="urn:microsoft.com/office/officeart/2008/layout/NameandTitleOrganizationalChart"/>
    <dgm:cxn modelId="{66FFC520-54D2-4E32-9394-E4CE1CFC0D2C}" type="presOf" srcId="{ED3B2675-AC93-429B-8EA1-0F408C1C4646}" destId="{C54083E1-FA27-4B95-9396-3C82A3F9BE75}" srcOrd="0" destOrd="0" presId="urn:microsoft.com/office/officeart/2008/layout/NameandTitleOrganizationalChart"/>
    <dgm:cxn modelId="{4214F031-FAB4-41CA-801E-21850FB54A05}" type="presOf" srcId="{4D3DEB2C-08C5-480A-A9CD-13060AE54AD7}" destId="{DC77F72F-A17A-495B-8C80-1D458F31B100}" srcOrd="0" destOrd="0" presId="urn:microsoft.com/office/officeart/2008/layout/NameandTitleOrganizationalChart"/>
    <dgm:cxn modelId="{13D2CF96-7BD7-47BE-9672-5B5681F1DD21}" type="presOf" srcId="{5401BFB5-1C85-49B9-8B8D-4BB72AB7036A}" destId="{BCC98306-B6DB-4D9F-A7C0-E855B73934FB}" srcOrd="0" destOrd="0" presId="urn:microsoft.com/office/officeart/2008/layout/NameandTitleOrganizationalChart"/>
    <dgm:cxn modelId="{9DDA64C2-7E04-4BA3-A895-98AFDE04A861}" type="presOf" srcId="{ED3B2675-AC93-429B-8EA1-0F408C1C4646}" destId="{D004FB39-AED5-491F-8303-5424BB833020}" srcOrd="1" destOrd="0" presId="urn:microsoft.com/office/officeart/2008/layout/NameandTitleOrganizationalChart"/>
    <dgm:cxn modelId="{6E08DACB-B6E5-4B60-B237-9EC762DB7C79}" type="presOf" srcId="{DEAE1FBE-B69D-4CC7-8E42-7E6627EA0804}" destId="{854D9706-D916-47DD-A3F6-B617EDB8A211}" srcOrd="1" destOrd="0" presId="urn:microsoft.com/office/officeart/2008/layout/NameandTitleOrganizationalChart"/>
    <dgm:cxn modelId="{E620FEC0-0B7A-43AD-B496-9A4EDFAB519A}" srcId="{ED3B2675-AC93-429B-8EA1-0F408C1C4646}" destId="{DEAE1FBE-B69D-4CC7-8E42-7E6627EA0804}" srcOrd="1" destOrd="0" parTransId="{5401BFB5-1C85-49B9-8B8D-4BB72AB7036A}" sibTransId="{ACB266ED-77C2-4935-BE67-F0B765756F88}"/>
    <dgm:cxn modelId="{8999AA86-2E53-43E2-B8B3-684D20919EF8}" srcId="{9809BA85-3C60-4E0D-9983-F5AD73D77590}" destId="{ED3B2675-AC93-429B-8EA1-0F408C1C4646}" srcOrd="0" destOrd="0" parTransId="{EC7C5197-9B3E-490C-9954-02C8264AD87E}" sibTransId="{1ED72E39-2A97-44CA-92D5-62CF19EFDCD5}"/>
    <dgm:cxn modelId="{626C966C-B3D6-4202-ABFC-E4C6E46CEB2E}" type="presOf" srcId="{9809BA85-3C60-4E0D-9983-F5AD73D77590}" destId="{5C1FF7AE-503F-4E62-BD64-68DE0C724D1A}" srcOrd="0" destOrd="0" presId="urn:microsoft.com/office/officeart/2008/layout/NameandTitleOrganizationalChart"/>
    <dgm:cxn modelId="{8496F08F-E930-4D0D-A58C-C38629BD8F9E}" type="presOf" srcId="{1663A157-F8E0-47FF-8723-517511DF27B3}" destId="{140406E8-D5BB-45D8-B070-DA8B6290E35E}" srcOrd="0" destOrd="0" presId="urn:microsoft.com/office/officeart/2008/layout/NameandTitleOrganizationalChart"/>
    <dgm:cxn modelId="{87BBA6E9-BF03-483D-898A-700D4734179F}" type="presOf" srcId="{1ED72E39-2A97-44CA-92D5-62CF19EFDCD5}" destId="{636D65C4-3D02-4478-B727-1D9764275D64}" srcOrd="0" destOrd="0" presId="urn:microsoft.com/office/officeart/2008/layout/NameandTitleOrganizationalChart"/>
    <dgm:cxn modelId="{A38A56D3-C9C9-4995-A07D-127A553833C7}" type="presOf" srcId="{8713518A-B471-406F-A0C0-64305553C175}" destId="{C910DC18-250B-457B-BDDB-0F437DE0BED7}" srcOrd="0" destOrd="0" presId="urn:microsoft.com/office/officeart/2008/layout/NameandTitleOrganizationalChart"/>
    <dgm:cxn modelId="{9ED35B43-CFBE-4949-8131-614C5767BF19}" type="presOf" srcId="{06EBD21F-62CC-43C2-9B4F-351BB832ED8F}" destId="{CE7E81B0-C10D-461D-8AA6-9ED7892221EF}" srcOrd="1" destOrd="0" presId="urn:microsoft.com/office/officeart/2008/layout/NameandTitleOrganizationalChart"/>
    <dgm:cxn modelId="{E8AB8801-2A01-45B9-8B9F-18C268CC0EB6}" type="presOf" srcId="{8CFCAD98-2017-4915-84BE-542EFF2ED56A}" destId="{556145DD-0620-4231-907B-F522F207C411}" srcOrd="1" destOrd="0" presId="urn:microsoft.com/office/officeart/2008/layout/NameandTitleOrganizationalChart"/>
    <dgm:cxn modelId="{B588CEA7-D838-4210-963D-3BACE548F4CB}" type="presOf" srcId="{ACB266ED-77C2-4935-BE67-F0B765756F88}" destId="{7FB653E1-FD40-4994-A672-E1062A5DA1F3}" srcOrd="0" destOrd="0" presId="urn:microsoft.com/office/officeart/2008/layout/NameandTitleOrganizationalChart"/>
    <dgm:cxn modelId="{146EA2B7-08F0-451C-988E-4E5FD327CB1F}" type="presOf" srcId="{8713518A-B471-406F-A0C0-64305553C175}" destId="{F6ACC4B8-1118-4E0E-B19E-6C2B4D6F76FD}" srcOrd="1" destOrd="0" presId="urn:microsoft.com/office/officeart/2008/layout/NameandTitleOrganizationalChart"/>
    <dgm:cxn modelId="{B867A5C8-10B0-414D-B2F1-62D10C4C4BD0}" type="presParOf" srcId="{5C1FF7AE-503F-4E62-BD64-68DE0C724D1A}" destId="{68CBB258-E7F4-4CB8-A0D2-95C65313769F}" srcOrd="0" destOrd="0" presId="urn:microsoft.com/office/officeart/2008/layout/NameandTitleOrganizationalChart"/>
    <dgm:cxn modelId="{D916D40D-ABD1-4B74-B757-4AABD8AF1226}" type="presParOf" srcId="{68CBB258-E7F4-4CB8-A0D2-95C65313769F}" destId="{D1B96C6A-50D1-487B-8CAD-F456274401A3}" srcOrd="0" destOrd="0" presId="urn:microsoft.com/office/officeart/2008/layout/NameandTitleOrganizationalChart"/>
    <dgm:cxn modelId="{527D3802-0EC6-4733-81B9-D8A62F9E4E3C}" type="presParOf" srcId="{D1B96C6A-50D1-487B-8CAD-F456274401A3}" destId="{C54083E1-FA27-4B95-9396-3C82A3F9BE75}" srcOrd="0" destOrd="0" presId="urn:microsoft.com/office/officeart/2008/layout/NameandTitleOrganizationalChart"/>
    <dgm:cxn modelId="{74219D49-A840-4411-B2F6-621590D094F8}" type="presParOf" srcId="{D1B96C6A-50D1-487B-8CAD-F456274401A3}" destId="{636D65C4-3D02-4478-B727-1D9764275D64}" srcOrd="1" destOrd="0" presId="urn:microsoft.com/office/officeart/2008/layout/NameandTitleOrganizationalChart"/>
    <dgm:cxn modelId="{99F83954-88F4-4E64-BD2D-73E595BA7BFC}" type="presParOf" srcId="{D1B96C6A-50D1-487B-8CAD-F456274401A3}" destId="{D004FB39-AED5-491F-8303-5424BB833020}" srcOrd="2" destOrd="0" presId="urn:microsoft.com/office/officeart/2008/layout/NameandTitleOrganizationalChart"/>
    <dgm:cxn modelId="{0FC58098-63CC-4937-90AF-D1C48C1439B4}" type="presParOf" srcId="{68CBB258-E7F4-4CB8-A0D2-95C65313769F}" destId="{C90B3EE9-AAF4-49A7-A229-6122201AB621}" srcOrd="1" destOrd="0" presId="urn:microsoft.com/office/officeart/2008/layout/NameandTitleOrganizationalChart"/>
    <dgm:cxn modelId="{362C887F-BAE5-4BEB-AA6E-AEF4BB36FB04}" type="presParOf" srcId="{C90B3EE9-AAF4-49A7-A229-6122201AB621}" destId="{8E72AE48-F954-49E2-9B10-7370D3A6AC44}" srcOrd="0" destOrd="0" presId="urn:microsoft.com/office/officeart/2008/layout/NameandTitleOrganizationalChart"/>
    <dgm:cxn modelId="{E1D6481C-32CD-43A6-8728-4D6CE5302567}" type="presParOf" srcId="{C90B3EE9-AAF4-49A7-A229-6122201AB621}" destId="{FB1E9F2D-212F-488E-8690-61D06F02DF6B}" srcOrd="1" destOrd="0" presId="urn:microsoft.com/office/officeart/2008/layout/NameandTitleOrganizationalChart"/>
    <dgm:cxn modelId="{E605B8FF-CE1A-45E1-ACF2-CAD4048B296A}" type="presParOf" srcId="{FB1E9F2D-212F-488E-8690-61D06F02DF6B}" destId="{D8D1E930-F24F-4452-A2F7-47CC43DC8132}" srcOrd="0" destOrd="0" presId="urn:microsoft.com/office/officeart/2008/layout/NameandTitleOrganizationalChart"/>
    <dgm:cxn modelId="{67D86585-2A14-42B7-B1A6-777E82584CED}" type="presParOf" srcId="{D8D1E930-F24F-4452-A2F7-47CC43DC8132}" destId="{2729CFA9-F75B-4A85-84A3-5A9BC1D8179A}" srcOrd="0" destOrd="0" presId="urn:microsoft.com/office/officeart/2008/layout/NameandTitleOrganizationalChart"/>
    <dgm:cxn modelId="{D1978040-7765-4A21-B03C-C56CCE8595DC}" type="presParOf" srcId="{D8D1E930-F24F-4452-A2F7-47CC43DC8132}" destId="{DC77F72F-A17A-495B-8C80-1D458F31B100}" srcOrd="1" destOrd="0" presId="urn:microsoft.com/office/officeart/2008/layout/NameandTitleOrganizationalChart"/>
    <dgm:cxn modelId="{EAF45233-F9B0-41E9-98DD-C7E41B243BFA}" type="presParOf" srcId="{D8D1E930-F24F-4452-A2F7-47CC43DC8132}" destId="{CE7E81B0-C10D-461D-8AA6-9ED7892221EF}" srcOrd="2" destOrd="0" presId="urn:microsoft.com/office/officeart/2008/layout/NameandTitleOrganizationalChart"/>
    <dgm:cxn modelId="{E59BD2CF-18A8-4644-B30D-61132EC749C3}" type="presParOf" srcId="{FB1E9F2D-212F-488E-8690-61D06F02DF6B}" destId="{F6DAF85C-C9A3-4D81-A0AD-4C8608617242}" srcOrd="1" destOrd="0" presId="urn:microsoft.com/office/officeart/2008/layout/NameandTitleOrganizationalChart"/>
    <dgm:cxn modelId="{4133328A-6DD2-4B2A-B87E-278350C08A81}" type="presParOf" srcId="{FB1E9F2D-212F-488E-8690-61D06F02DF6B}" destId="{421C7393-72CB-43CC-9DF0-21A199A6CCD6}" srcOrd="2" destOrd="0" presId="urn:microsoft.com/office/officeart/2008/layout/NameandTitleOrganizationalChart"/>
    <dgm:cxn modelId="{ABAB6D78-8070-4ABE-9B74-201F947FEB17}" type="presParOf" srcId="{C90B3EE9-AAF4-49A7-A229-6122201AB621}" destId="{BCC98306-B6DB-4D9F-A7C0-E855B73934FB}" srcOrd="2" destOrd="0" presId="urn:microsoft.com/office/officeart/2008/layout/NameandTitleOrganizationalChart"/>
    <dgm:cxn modelId="{904F0D20-F0EC-4293-9923-48C2C6DF79DB}" type="presParOf" srcId="{C90B3EE9-AAF4-49A7-A229-6122201AB621}" destId="{2B5EAE7E-B104-4CD2-A45D-9CB961DE0C62}" srcOrd="3" destOrd="0" presId="urn:microsoft.com/office/officeart/2008/layout/NameandTitleOrganizationalChart"/>
    <dgm:cxn modelId="{2C48AE17-6288-4089-B416-0C5DD69EF474}" type="presParOf" srcId="{2B5EAE7E-B104-4CD2-A45D-9CB961DE0C62}" destId="{8D558338-71A7-40F1-A980-823E7FF43755}" srcOrd="0" destOrd="0" presId="urn:microsoft.com/office/officeart/2008/layout/NameandTitleOrganizationalChart"/>
    <dgm:cxn modelId="{991EB361-5EDC-4279-BE2B-18C2B8B99EA8}" type="presParOf" srcId="{8D558338-71A7-40F1-A980-823E7FF43755}" destId="{7DADCD5A-49F2-4502-86C1-5FCE185F73F9}" srcOrd="0" destOrd="0" presId="urn:microsoft.com/office/officeart/2008/layout/NameandTitleOrganizationalChart"/>
    <dgm:cxn modelId="{317AC012-C9A7-499A-B497-CD33E53F3584}" type="presParOf" srcId="{8D558338-71A7-40F1-A980-823E7FF43755}" destId="{7FB653E1-FD40-4994-A672-E1062A5DA1F3}" srcOrd="1" destOrd="0" presId="urn:microsoft.com/office/officeart/2008/layout/NameandTitleOrganizationalChart"/>
    <dgm:cxn modelId="{10926206-5329-4290-8BE9-D66D04E79080}" type="presParOf" srcId="{8D558338-71A7-40F1-A980-823E7FF43755}" destId="{854D9706-D916-47DD-A3F6-B617EDB8A211}" srcOrd="2" destOrd="0" presId="urn:microsoft.com/office/officeart/2008/layout/NameandTitleOrganizationalChart"/>
    <dgm:cxn modelId="{60A46411-0F6F-4FD0-97AB-493013B80EA0}" type="presParOf" srcId="{2B5EAE7E-B104-4CD2-A45D-9CB961DE0C62}" destId="{5C9BE1D6-17AE-4EDE-B0B0-E0548E936F76}" srcOrd="1" destOrd="0" presId="urn:microsoft.com/office/officeart/2008/layout/NameandTitleOrganizationalChart"/>
    <dgm:cxn modelId="{61290DB7-FF18-460C-981B-6D7AE3809114}" type="presParOf" srcId="{2B5EAE7E-B104-4CD2-A45D-9CB961DE0C62}" destId="{E8D20AC7-38B0-43DE-8539-0458CB2C9382}" srcOrd="2" destOrd="0" presId="urn:microsoft.com/office/officeart/2008/layout/NameandTitleOrganizationalChart"/>
    <dgm:cxn modelId="{955A1426-48F4-476A-9854-9A202C15091B}" type="presParOf" srcId="{C90B3EE9-AAF4-49A7-A229-6122201AB621}" destId="{10E7F304-F491-4A20-BEDA-E21142EA470D}" srcOrd="4" destOrd="0" presId="urn:microsoft.com/office/officeart/2008/layout/NameandTitleOrganizationalChart"/>
    <dgm:cxn modelId="{4DC409D3-D36B-4A2F-B894-91739E82185C}" type="presParOf" srcId="{C90B3EE9-AAF4-49A7-A229-6122201AB621}" destId="{64505637-D4D4-419A-8A7B-64F4ED09046F}" srcOrd="5" destOrd="0" presId="urn:microsoft.com/office/officeart/2008/layout/NameandTitleOrganizationalChart"/>
    <dgm:cxn modelId="{13683ACC-13D8-43B4-BF03-EA140DA18985}" type="presParOf" srcId="{64505637-D4D4-419A-8A7B-64F4ED09046F}" destId="{9C48FC91-B1CA-41DF-B627-B3C26C2BE97F}" srcOrd="0" destOrd="0" presId="urn:microsoft.com/office/officeart/2008/layout/NameandTitleOrganizationalChart"/>
    <dgm:cxn modelId="{1135B3D6-E422-40E7-9362-A78831794F98}" type="presParOf" srcId="{9C48FC91-B1CA-41DF-B627-B3C26C2BE97F}" destId="{C910DC18-250B-457B-BDDB-0F437DE0BED7}" srcOrd="0" destOrd="0" presId="urn:microsoft.com/office/officeart/2008/layout/NameandTitleOrganizationalChart"/>
    <dgm:cxn modelId="{6F9B248B-AC53-4F22-88BD-F42FFD480331}" type="presParOf" srcId="{9C48FC91-B1CA-41DF-B627-B3C26C2BE97F}" destId="{9418FAD3-C36E-4AC1-852B-24FA9098193B}" srcOrd="1" destOrd="0" presId="urn:microsoft.com/office/officeart/2008/layout/NameandTitleOrganizationalChart"/>
    <dgm:cxn modelId="{7B6AADD4-C957-456F-B9CF-41DA4215FFEF}" type="presParOf" srcId="{9C48FC91-B1CA-41DF-B627-B3C26C2BE97F}" destId="{F6ACC4B8-1118-4E0E-B19E-6C2B4D6F76FD}" srcOrd="2" destOrd="0" presId="urn:microsoft.com/office/officeart/2008/layout/NameandTitleOrganizationalChart"/>
    <dgm:cxn modelId="{A8B9E98D-950F-4CCC-88E9-AFA7E3631F98}" type="presParOf" srcId="{64505637-D4D4-419A-8A7B-64F4ED09046F}" destId="{DFCF7C0B-32CA-44EB-A38E-A5572ED274FE}" srcOrd="1" destOrd="0" presId="urn:microsoft.com/office/officeart/2008/layout/NameandTitleOrganizationalChart"/>
    <dgm:cxn modelId="{3AD1D42F-8D76-40B6-90AE-F682775E3A9F}" type="presParOf" srcId="{64505637-D4D4-419A-8A7B-64F4ED09046F}" destId="{87ABC0DB-D141-47C3-85EF-8F216CE0AE4A}" srcOrd="2" destOrd="0" presId="urn:microsoft.com/office/officeart/2008/layout/NameandTitleOrganizationalChart"/>
    <dgm:cxn modelId="{ECC0D3E5-FDF4-4AC3-A1FA-AD7C390C07FB}" type="presParOf" srcId="{C90B3EE9-AAF4-49A7-A229-6122201AB621}" destId="{140406E8-D5BB-45D8-B070-DA8B6290E35E}" srcOrd="6" destOrd="0" presId="urn:microsoft.com/office/officeart/2008/layout/NameandTitleOrganizationalChart"/>
    <dgm:cxn modelId="{1793E34E-4AAA-4CA7-9EEC-F2AA54DE8ACB}" type="presParOf" srcId="{C90B3EE9-AAF4-49A7-A229-6122201AB621}" destId="{8574CB0A-B96D-4CA4-B0D3-17917502F152}" srcOrd="7" destOrd="0" presId="urn:microsoft.com/office/officeart/2008/layout/NameandTitleOrganizationalChart"/>
    <dgm:cxn modelId="{0C94B107-F475-49B3-8590-04F4C3D0603F}" type="presParOf" srcId="{8574CB0A-B96D-4CA4-B0D3-17917502F152}" destId="{1347FA37-A33B-407B-90B4-01734C23B3CC}" srcOrd="0" destOrd="0" presId="urn:microsoft.com/office/officeart/2008/layout/NameandTitleOrganizationalChart"/>
    <dgm:cxn modelId="{16AE577D-51B0-404D-BFE3-84F729A46AE6}" type="presParOf" srcId="{1347FA37-A33B-407B-90B4-01734C23B3CC}" destId="{C0DD8233-AB05-4683-A6C4-CBE475664505}" srcOrd="0" destOrd="0" presId="urn:microsoft.com/office/officeart/2008/layout/NameandTitleOrganizationalChart"/>
    <dgm:cxn modelId="{888DD165-BAF8-4FF9-BD27-6AB87C6912C8}" type="presParOf" srcId="{1347FA37-A33B-407B-90B4-01734C23B3CC}" destId="{85A954CD-A8AF-49EE-AC84-D89A799003B7}" srcOrd="1" destOrd="0" presId="urn:microsoft.com/office/officeart/2008/layout/NameandTitleOrganizationalChart"/>
    <dgm:cxn modelId="{4D712CBF-45A4-4B15-A43C-F26CB03D5A41}" type="presParOf" srcId="{1347FA37-A33B-407B-90B4-01734C23B3CC}" destId="{556145DD-0620-4231-907B-F522F207C411}" srcOrd="2" destOrd="0" presId="urn:microsoft.com/office/officeart/2008/layout/NameandTitleOrganizationalChart"/>
    <dgm:cxn modelId="{4A694982-6292-4E80-B315-ED0087F5DFC8}" type="presParOf" srcId="{8574CB0A-B96D-4CA4-B0D3-17917502F152}" destId="{9C5FD251-3C7D-421B-AF27-9EC30B1E0352}" srcOrd="1" destOrd="0" presId="urn:microsoft.com/office/officeart/2008/layout/NameandTitleOrganizationalChart"/>
    <dgm:cxn modelId="{5EEAF2C5-6A98-49DF-85B6-D9E208B2C56F}" type="presParOf" srcId="{8574CB0A-B96D-4CA4-B0D3-17917502F152}" destId="{EEA21B62-97AB-493D-8670-7257DBAF39B6}" srcOrd="2" destOrd="0" presId="urn:microsoft.com/office/officeart/2008/layout/NameandTitleOrganizationalChart"/>
    <dgm:cxn modelId="{67E7D93F-F2C6-446A-B6E6-E71D72D013FC}" type="presParOf" srcId="{68CBB258-E7F4-4CB8-A0D2-95C65313769F}" destId="{F70A350A-FCA7-4BD0-8481-459D00DC544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406E8-D5BB-45D8-B070-DA8B6290E35E}">
      <dsp:nvSpPr>
        <dsp:cNvPr id="0" name=""/>
        <dsp:cNvSpPr/>
      </dsp:nvSpPr>
      <dsp:spPr>
        <a:xfrm>
          <a:off x="4331819" y="2648880"/>
          <a:ext cx="3440056" cy="482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14"/>
              </a:lnTo>
              <a:lnTo>
                <a:pt x="3440056" y="287614"/>
              </a:lnTo>
              <a:lnTo>
                <a:pt x="3440056" y="482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7F304-F491-4A20-BEDA-E21142EA470D}">
      <dsp:nvSpPr>
        <dsp:cNvPr id="0" name=""/>
        <dsp:cNvSpPr/>
      </dsp:nvSpPr>
      <dsp:spPr>
        <a:xfrm>
          <a:off x="4331819" y="2648880"/>
          <a:ext cx="1058934" cy="482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14"/>
              </a:lnTo>
              <a:lnTo>
                <a:pt x="1058934" y="287614"/>
              </a:lnTo>
              <a:lnTo>
                <a:pt x="1058934" y="482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98306-B6DB-4D9F-A7C0-E855B73934FB}">
      <dsp:nvSpPr>
        <dsp:cNvPr id="0" name=""/>
        <dsp:cNvSpPr/>
      </dsp:nvSpPr>
      <dsp:spPr>
        <a:xfrm>
          <a:off x="3130148" y="2648880"/>
          <a:ext cx="1201671" cy="482450"/>
        </a:xfrm>
        <a:custGeom>
          <a:avLst/>
          <a:gdLst/>
          <a:ahLst/>
          <a:cxnLst/>
          <a:rect l="0" t="0" r="0" b="0"/>
          <a:pathLst>
            <a:path>
              <a:moveTo>
                <a:pt x="1201671" y="0"/>
              </a:moveTo>
              <a:lnTo>
                <a:pt x="1201671" y="287614"/>
              </a:lnTo>
              <a:lnTo>
                <a:pt x="0" y="287614"/>
              </a:lnTo>
              <a:lnTo>
                <a:pt x="0" y="482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2AE48-F954-49E2-9B10-7370D3A6AC44}">
      <dsp:nvSpPr>
        <dsp:cNvPr id="0" name=""/>
        <dsp:cNvSpPr/>
      </dsp:nvSpPr>
      <dsp:spPr>
        <a:xfrm>
          <a:off x="891763" y="2648880"/>
          <a:ext cx="3440056" cy="482450"/>
        </a:xfrm>
        <a:custGeom>
          <a:avLst/>
          <a:gdLst/>
          <a:ahLst/>
          <a:cxnLst/>
          <a:rect l="0" t="0" r="0" b="0"/>
          <a:pathLst>
            <a:path>
              <a:moveTo>
                <a:pt x="3440056" y="0"/>
              </a:moveTo>
              <a:lnTo>
                <a:pt x="3440056" y="287614"/>
              </a:lnTo>
              <a:lnTo>
                <a:pt x="0" y="287614"/>
              </a:lnTo>
              <a:lnTo>
                <a:pt x="0" y="482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083E1-FA27-4B95-9396-3C82A3F9BE75}">
      <dsp:nvSpPr>
        <dsp:cNvPr id="0" name=""/>
        <dsp:cNvSpPr/>
      </dsp:nvSpPr>
      <dsp:spPr>
        <a:xfrm>
          <a:off x="3525444" y="1813868"/>
          <a:ext cx="1612751" cy="835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17829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Screening </a:t>
          </a:r>
          <a:endParaRPr lang="en-US" sz="2600" kern="1200" dirty="0"/>
        </a:p>
      </dsp:txBody>
      <dsp:txXfrm>
        <a:off x="3525444" y="1813868"/>
        <a:ext cx="1612751" cy="835011"/>
      </dsp:txXfrm>
    </dsp:sp>
    <dsp:sp modelId="{636D65C4-3D02-4478-B727-1D9764275D64}">
      <dsp:nvSpPr>
        <dsp:cNvPr id="0" name=""/>
        <dsp:cNvSpPr/>
      </dsp:nvSpPr>
      <dsp:spPr>
        <a:xfrm>
          <a:off x="3847994" y="2463321"/>
          <a:ext cx="1451476" cy="278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Universal</a:t>
          </a:r>
          <a:endParaRPr lang="en-US" sz="1700" kern="1200" dirty="0"/>
        </a:p>
      </dsp:txBody>
      <dsp:txXfrm>
        <a:off x="3847994" y="2463321"/>
        <a:ext cx="1451476" cy="278337"/>
      </dsp:txXfrm>
    </dsp:sp>
    <dsp:sp modelId="{2729CFA9-F75B-4A85-84A3-5A9BC1D8179A}">
      <dsp:nvSpPr>
        <dsp:cNvPr id="0" name=""/>
        <dsp:cNvSpPr/>
      </dsp:nvSpPr>
      <dsp:spPr>
        <a:xfrm>
          <a:off x="85387" y="3131330"/>
          <a:ext cx="1612751" cy="835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17829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Low Risk</a:t>
          </a:r>
          <a:endParaRPr lang="en-US" sz="2600" kern="1200" dirty="0"/>
        </a:p>
      </dsp:txBody>
      <dsp:txXfrm>
        <a:off x="85387" y="3131330"/>
        <a:ext cx="1612751" cy="835011"/>
      </dsp:txXfrm>
    </dsp:sp>
    <dsp:sp modelId="{DC77F72F-A17A-495B-8C80-1D458F31B100}">
      <dsp:nvSpPr>
        <dsp:cNvPr id="0" name=""/>
        <dsp:cNvSpPr/>
      </dsp:nvSpPr>
      <dsp:spPr>
        <a:xfrm>
          <a:off x="250707" y="3778396"/>
          <a:ext cx="1600847" cy="278337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No Intervention</a:t>
          </a:r>
          <a:endParaRPr lang="en-US" sz="1700" kern="1200" dirty="0"/>
        </a:p>
      </dsp:txBody>
      <dsp:txXfrm>
        <a:off x="250707" y="3778396"/>
        <a:ext cx="1600847" cy="278337"/>
      </dsp:txXfrm>
    </dsp:sp>
    <dsp:sp modelId="{7DADCD5A-49F2-4502-86C1-5FCE185F73F9}">
      <dsp:nvSpPr>
        <dsp:cNvPr id="0" name=""/>
        <dsp:cNvSpPr/>
      </dsp:nvSpPr>
      <dsp:spPr>
        <a:xfrm>
          <a:off x="2323772" y="3131330"/>
          <a:ext cx="1612751" cy="835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17829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Moderate Risk</a:t>
          </a:r>
          <a:endParaRPr lang="en-US" sz="2600" kern="1200" dirty="0"/>
        </a:p>
      </dsp:txBody>
      <dsp:txXfrm>
        <a:off x="2323772" y="3131330"/>
        <a:ext cx="1612751" cy="835011"/>
      </dsp:txXfrm>
    </dsp:sp>
    <dsp:sp modelId="{7FB653E1-FD40-4994-A672-E1062A5DA1F3}">
      <dsp:nvSpPr>
        <dsp:cNvPr id="0" name=""/>
        <dsp:cNvSpPr/>
      </dsp:nvSpPr>
      <dsp:spPr>
        <a:xfrm>
          <a:off x="2635719" y="3832687"/>
          <a:ext cx="1645292" cy="2483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Brief Intervention</a:t>
          </a:r>
          <a:endParaRPr lang="en-US" sz="1600" kern="1200" dirty="0"/>
        </a:p>
      </dsp:txBody>
      <dsp:txXfrm>
        <a:off x="2635719" y="3832687"/>
        <a:ext cx="1645292" cy="248351"/>
      </dsp:txXfrm>
    </dsp:sp>
    <dsp:sp modelId="{C910DC18-250B-457B-BDDB-0F437DE0BED7}">
      <dsp:nvSpPr>
        <dsp:cNvPr id="0" name=""/>
        <dsp:cNvSpPr/>
      </dsp:nvSpPr>
      <dsp:spPr>
        <a:xfrm>
          <a:off x="4584378" y="3131330"/>
          <a:ext cx="1612751" cy="835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17829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Mod-High Risk</a:t>
          </a:r>
          <a:endParaRPr lang="en-US" sz="2600" kern="1200" dirty="0"/>
        </a:p>
      </dsp:txBody>
      <dsp:txXfrm>
        <a:off x="4584378" y="3131330"/>
        <a:ext cx="1612751" cy="835011"/>
      </dsp:txXfrm>
    </dsp:sp>
    <dsp:sp modelId="{9418FAD3-C36E-4AC1-852B-24FA9098193B}">
      <dsp:nvSpPr>
        <dsp:cNvPr id="0" name=""/>
        <dsp:cNvSpPr/>
      </dsp:nvSpPr>
      <dsp:spPr>
        <a:xfrm>
          <a:off x="4802858" y="3842793"/>
          <a:ext cx="1659618" cy="2989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Brief Treatment</a:t>
          </a:r>
          <a:endParaRPr lang="en-US" sz="1600" kern="1200" dirty="0"/>
        </a:p>
      </dsp:txBody>
      <dsp:txXfrm>
        <a:off x="4802858" y="3842793"/>
        <a:ext cx="1659618" cy="298908"/>
      </dsp:txXfrm>
    </dsp:sp>
    <dsp:sp modelId="{C0DD8233-AB05-4683-A6C4-CBE475664505}">
      <dsp:nvSpPr>
        <dsp:cNvPr id="0" name=""/>
        <dsp:cNvSpPr/>
      </dsp:nvSpPr>
      <dsp:spPr>
        <a:xfrm>
          <a:off x="6852148" y="3131330"/>
          <a:ext cx="1839455" cy="835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17829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Severe Risk; Dependency</a:t>
          </a:r>
          <a:endParaRPr lang="en-US" sz="2400" kern="1200" dirty="0"/>
        </a:p>
      </dsp:txBody>
      <dsp:txXfrm>
        <a:off x="6852148" y="3131330"/>
        <a:ext cx="1839455" cy="835011"/>
      </dsp:txXfrm>
    </dsp:sp>
    <dsp:sp modelId="{85A954CD-A8AF-49EE-AC84-D89A799003B7}">
      <dsp:nvSpPr>
        <dsp:cNvPr id="0" name=""/>
        <dsp:cNvSpPr/>
      </dsp:nvSpPr>
      <dsp:spPr>
        <a:xfrm>
          <a:off x="7288050" y="3853079"/>
          <a:ext cx="1451476" cy="278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Referral</a:t>
          </a:r>
          <a:endParaRPr lang="en-US" sz="1700" b="0" kern="1200" dirty="0"/>
        </a:p>
      </dsp:txBody>
      <dsp:txXfrm>
        <a:off x="7288050" y="3853079"/>
        <a:ext cx="1451476" cy="278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25785-197F-488D-815D-7148EB82AEA7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8223C-FC7B-4594-B288-7619519B0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1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08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7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7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7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87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5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54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46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- Black Background w/ Gol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49817"/>
            <a:ext cx="8001000" cy="815608"/>
          </a:xfrm>
          <a:prstGeom prst="rect">
            <a:avLst/>
          </a:prstGeom>
        </p:spPr>
        <p:txBody>
          <a:bodyPr lIns="0" bIns="91440" anchor="b" anchorCtr="0">
            <a:spAutoFit/>
          </a:bodyPr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 smtClean="0"/>
              <a:t>presentation title (lowercase)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790372"/>
            <a:ext cx="8001000" cy="584775"/>
          </a:xfrm>
        </p:spPr>
        <p:txBody>
          <a:bodyPr wrap="square" lIns="0" tIns="0" bIns="91440">
            <a:spAutoFit/>
          </a:bodyPr>
          <a:lstStyle>
            <a:lvl1pPr marL="0" indent="0" algn="l">
              <a:buNone/>
              <a:defRPr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399972"/>
            <a:ext cx="8001000" cy="400110"/>
          </a:xfrm>
        </p:spPr>
        <p:txBody>
          <a:bodyPr wrap="square" lIns="0">
            <a:spAutoFit/>
          </a:bodyPr>
          <a:lstStyle>
            <a:lvl1pPr>
              <a:buNone/>
              <a:defRPr sz="2000" b="0" cap="all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Alternate 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wo Conten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Comparison) - M &amp; G Header w/ Black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itle Only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1 (Blank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705428" y="2895600"/>
            <a:ext cx="5715000" cy="1066800"/>
          </a:xfrm>
        </p:spPr>
        <p:txBody>
          <a:bodyPr>
            <a:normAutofit/>
          </a:bodyPr>
          <a:lstStyle>
            <a:lvl1pPr algn="ctr">
              <a:buNone/>
              <a:defRPr sz="4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r>
              <a:rPr lang="en-US" sz="6000" b="1" spc="-1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sz="6000" b="1" spc="-15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text</a:t>
            </a:r>
            <a:endParaRPr lang="en-US" sz="6000" b="1" spc="-1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itle &amp; Content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91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wo Content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39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Comparison) - M &amp; G Header w/ Black Gradient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28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itle Only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36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ayout 1 (Blank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466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ayout 1 (Blank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86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itle &amp; Conten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vert="horz" lIns="457200" tIns="45720" rIns="457200" bIns="182880" rtlCol="0" anchor="b" anchorCtr="0">
            <a:normAutofit/>
          </a:bodyPr>
          <a:lstStyle/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708" r:id="rId3"/>
    <p:sldLayoutId id="2147483709" r:id="rId4"/>
    <p:sldLayoutId id="2147483710" r:id="rId5"/>
    <p:sldLayoutId id="2147483711" r:id="rId6"/>
    <p:sldLayoutId id="2147483717" r:id="rId7"/>
    <p:sldLayoutId id="2147483718" r:id="rId8"/>
    <p:sldLayoutId id="2147483697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r" defTabSz="914400" rtl="0" eaLnBrk="1" latinLnBrk="0" hangingPunct="1">
        <a:lnSpc>
          <a:spcPts val="3600"/>
        </a:lnSpc>
        <a:spcBef>
          <a:spcPct val="0"/>
        </a:spcBef>
        <a:buNone/>
        <a:defRPr sz="4000" b="1" kern="1200">
          <a:solidFill>
            <a:schemeClr val="bg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02249"/>
            <a:ext cx="8686800" cy="1063176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creening, brief intervention, and referral to treatment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SBIRT referral process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3400094"/>
            <a:ext cx="8001000" cy="400110"/>
          </a:xfrm>
        </p:spPr>
        <p:txBody>
          <a:bodyPr/>
          <a:lstStyle/>
          <a:p>
            <a:r>
              <a:rPr lang="en-US" dirty="0" smtClean="0"/>
              <a:t>Lectur</a:t>
            </a:r>
            <a:r>
              <a:rPr lang="en-US" dirty="0" smtClean="0"/>
              <a:t>e 4.1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219200" y="2895600"/>
            <a:ext cx="6781800" cy="1981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 smtClean="0">
                <a:solidFill>
                  <a:schemeClr val="bg2"/>
                </a:solidFill>
              </a:rPr>
              <a:t>3-4% </a:t>
            </a:r>
            <a:r>
              <a:rPr lang="en-US" dirty="0" smtClean="0"/>
              <a:t>of those screened in primary care will require a referral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creening decision tree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6019800"/>
            <a:ext cx="3733800" cy="73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82057" y="46482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/>
          <p:cNvGraphicFramePr/>
          <p:nvPr>
            <p:extLst/>
          </p:nvPr>
        </p:nvGraphicFramePr>
        <p:xfrm>
          <a:off x="166685" y="593724"/>
          <a:ext cx="8824915" cy="5883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48757" y="5207000"/>
            <a:ext cx="1905000" cy="577850"/>
          </a:xfrm>
          <a:prstGeom prst="rect">
            <a:avLst/>
          </a:prstGeom>
        </p:spPr>
        <p:txBody>
          <a:bodyPr vert="horz" wrap="square" lIns="0" tIns="0" rIns="91440" bIns="45720" rtlCol="0">
            <a:normAutofit fontScale="850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000" b="1" noProof="0" dirty="0" smtClean="0">
                <a:solidFill>
                  <a:srgbClr val="B0003B"/>
                </a:solidFill>
                <a:latin typeface="Arial" pitchFamily="34" charset="0"/>
                <a:cs typeface="Arial" pitchFamily="34" charset="0"/>
              </a:rPr>
              <a:t>or reinforce their healthy use</a:t>
            </a:r>
            <a:endParaRPr kumimoji="0" lang="en-US" sz="2000" b="1" i="0" u="none" strike="noStrike" kern="1200" spc="0" normalizeH="0" noProof="0" dirty="0" smtClean="0">
              <a:ln>
                <a:noFill/>
              </a:ln>
              <a:solidFill>
                <a:srgbClr val="B0003B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ho requires a referral?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5181600"/>
          </a:xfrm>
        </p:spPr>
        <p:txBody>
          <a:bodyPr>
            <a:normAutofit fontScale="92500"/>
          </a:bodyPr>
          <a:lstStyle/>
          <a:p>
            <a:pPr marL="0" lvl="1" indent="0" algn="ctr">
              <a:buFont typeface="Wingdings 2" pitchFamily="18" charset="2"/>
              <a:buNone/>
              <a:defRPr/>
            </a:pPr>
            <a:r>
              <a:rPr lang="en-US" sz="3200" i="1" u="sng" dirty="0" smtClean="0"/>
              <a:t>only </a:t>
            </a:r>
            <a:r>
              <a:rPr lang="en-US" sz="3200" i="1" u="sng" dirty="0"/>
              <a:t>3-4% of those screened will require a referral </a:t>
            </a:r>
          </a:p>
          <a:p>
            <a:pPr marL="366713" lvl="1" indent="0">
              <a:buFont typeface="Wingdings 2" pitchFamily="18" charset="2"/>
              <a:buNone/>
              <a:defRPr/>
            </a:pPr>
            <a:endParaRPr lang="en-US" sz="3200" dirty="0"/>
          </a:p>
          <a:p>
            <a:pPr marL="0" lvl="1" indent="0">
              <a:buFont typeface="Wingdings 2" pitchFamily="18" charset="2"/>
              <a:buNone/>
              <a:defRPr/>
            </a:pPr>
            <a:r>
              <a:rPr lang="en-US" sz="3200" dirty="0" smtClean="0"/>
              <a:t>who </a:t>
            </a:r>
            <a:r>
              <a:rPr lang="en-US" sz="3200" dirty="0"/>
              <a:t>should be referred: </a:t>
            </a:r>
          </a:p>
          <a:p>
            <a:pPr>
              <a:defRPr/>
            </a:pPr>
            <a:r>
              <a:rPr lang="en-US" sz="3100" dirty="0"/>
              <a:t>people meeting criteria for an alcohol use disorder (AUD</a:t>
            </a:r>
            <a:r>
              <a:rPr lang="en-US" sz="3100" dirty="0" smtClean="0"/>
              <a:t>) (</a:t>
            </a:r>
            <a:r>
              <a:rPr lang="en-US" sz="3100" dirty="0"/>
              <a:t>those meeting </a:t>
            </a:r>
            <a:r>
              <a:rPr lang="en-US" sz="3100" dirty="0" smtClean="0"/>
              <a:t>DSM-5 </a:t>
            </a:r>
            <a:r>
              <a:rPr lang="en-US" sz="3100" dirty="0"/>
              <a:t>criteria)</a:t>
            </a:r>
          </a:p>
          <a:p>
            <a:pPr>
              <a:defRPr/>
            </a:pPr>
            <a:r>
              <a:rPr lang="en-US" sz="3100" dirty="0" smtClean="0"/>
              <a:t>those </a:t>
            </a:r>
            <a:r>
              <a:rPr lang="en-US" sz="3100" dirty="0"/>
              <a:t>with a comorbid mental health disorder</a:t>
            </a:r>
          </a:p>
          <a:p>
            <a:pPr>
              <a:defRPr/>
            </a:pPr>
            <a:r>
              <a:rPr lang="en-US" sz="3100" dirty="0" smtClean="0"/>
              <a:t>high-risk </a:t>
            </a:r>
            <a:r>
              <a:rPr lang="en-US" sz="3100" dirty="0"/>
              <a:t>users (e.g. </a:t>
            </a:r>
            <a:r>
              <a:rPr lang="en-US" sz="3100" dirty="0" smtClean="0"/>
              <a:t>individuals driving under the influence, </a:t>
            </a:r>
            <a:r>
              <a:rPr lang="en-US" sz="3100" dirty="0"/>
              <a:t>those who have contracted an infectious disease, etc.)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1600" y="6019800"/>
            <a:ext cx="3733800" cy="73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5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100" dirty="0" smtClean="0"/>
              <a:t>precede </a:t>
            </a:r>
            <a:r>
              <a:rPr lang="en-US" altLang="en-US" sz="3100" dirty="0"/>
              <a:t>referral with a motivational interaction:</a:t>
            </a:r>
          </a:p>
          <a:p>
            <a:pPr lvl="1"/>
            <a:r>
              <a:rPr lang="en-US" altLang="en-US" dirty="0"/>
              <a:t>“</a:t>
            </a:r>
            <a:r>
              <a:rPr lang="en-US" altLang="en-US" i="1" dirty="0"/>
              <a:t>What would prevent you from following through on this referral? What barriers do you anticipate</a:t>
            </a:r>
            <a:r>
              <a:rPr lang="en-US" altLang="en-US" dirty="0" smtClean="0"/>
              <a:t>?” </a:t>
            </a:r>
            <a:r>
              <a:rPr lang="en-US" altLang="en-US" i="1" dirty="0" smtClean="0"/>
              <a:t>How can I help you address those?</a:t>
            </a:r>
            <a:endParaRPr lang="en-US" altLang="en-US" i="1" dirty="0"/>
          </a:p>
          <a:p>
            <a:pPr lvl="1"/>
            <a:r>
              <a:rPr lang="en-US" altLang="en-US" dirty="0" smtClean="0"/>
              <a:t>“</a:t>
            </a:r>
            <a:r>
              <a:rPr lang="en-US" altLang="en-US" i="1" dirty="0"/>
              <a:t>How do you think you might benefit if you attend the initial intake appointment and perhaps some follow-up appointments? What do you have to gain from engaging in a treatment program</a:t>
            </a:r>
            <a:r>
              <a:rPr lang="en-US" altLang="en-US" dirty="0"/>
              <a:t>?” </a:t>
            </a:r>
          </a:p>
          <a:p>
            <a:pPr lvl="1"/>
            <a:r>
              <a:rPr lang="en-US" altLang="en-US" dirty="0"/>
              <a:t> </a:t>
            </a:r>
            <a:r>
              <a:rPr lang="en-US" altLang="en-US" dirty="0" smtClean="0"/>
              <a:t>“</a:t>
            </a:r>
            <a:r>
              <a:rPr lang="en-US" altLang="en-US" i="1" dirty="0"/>
              <a:t>Who will hold you accountable for showing up for your appointment</a:t>
            </a:r>
            <a:r>
              <a:rPr lang="en-US" altLang="en-US" dirty="0"/>
              <a:t>?” </a:t>
            </a:r>
          </a:p>
          <a:p>
            <a:pPr lvl="1"/>
            <a:r>
              <a:rPr lang="en-US" altLang="en-US" dirty="0"/>
              <a:t>“</a:t>
            </a:r>
            <a:r>
              <a:rPr lang="en-US" altLang="en-US" i="1" dirty="0"/>
              <a:t>When I follow-up with you how can we determine if you’ve been successful</a:t>
            </a:r>
            <a:r>
              <a:rPr lang="en-US" altLang="en-US" dirty="0"/>
              <a:t>?”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982200" cy="990600"/>
          </a:xfrm>
        </p:spPr>
        <p:txBody>
          <a:bodyPr>
            <a:normAutofit/>
          </a:bodyPr>
          <a:lstStyle/>
          <a:p>
            <a:r>
              <a:rPr lang="en-US" sz="3500" dirty="0"/>
              <a:t>m</a:t>
            </a:r>
            <a:r>
              <a:rPr lang="en-US" sz="3500" dirty="0" smtClean="0"/>
              <a:t>otivational enhancement techniques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3326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arm handoff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6200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transportation</a:t>
            </a:r>
            <a:endParaRPr lang="en-US" dirty="0"/>
          </a:p>
          <a:p>
            <a:pPr>
              <a:defRPr/>
            </a:pPr>
            <a:r>
              <a:rPr lang="en-US" dirty="0" smtClean="0"/>
              <a:t>call </a:t>
            </a:r>
            <a:r>
              <a:rPr lang="en-US" dirty="0"/>
              <a:t>together to make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initial intake appointment 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provide written                               </a:t>
            </a:r>
            <a:r>
              <a:rPr lang="en-US" dirty="0" smtClean="0"/>
              <a:t>information for </a:t>
            </a:r>
            <a:r>
              <a:rPr lang="en-US" dirty="0"/>
              <a:t>the </a:t>
            </a:r>
            <a:r>
              <a:rPr lang="en-US" dirty="0" smtClean="0"/>
              <a:t>                              provider</a:t>
            </a:r>
            <a:endParaRPr lang="en-US" dirty="0"/>
          </a:p>
        </p:txBody>
      </p:sp>
      <p:pic>
        <p:nvPicPr>
          <p:cNvPr id="4" name="Picture 8" descr="C:\Users\acpande\AppData\Local\Microsoft\Windows\Temporary Internet Files\Content.IE5\CCXYV4XK\MP90044299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1828800"/>
            <a:ext cx="3605212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4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754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100" dirty="0" smtClean="0"/>
              <a:t>cost/insurance</a:t>
            </a:r>
            <a:endParaRPr lang="en-US" sz="3100" dirty="0"/>
          </a:p>
          <a:p>
            <a:pPr lvl="1">
              <a:defRPr/>
            </a:pPr>
            <a:r>
              <a:rPr lang="en-US" sz="2700" dirty="0"/>
              <a:t>Are you referring them to site that </a:t>
            </a:r>
            <a:r>
              <a:rPr lang="en-US" sz="2700" dirty="0" smtClean="0"/>
              <a:t>                            takes </a:t>
            </a:r>
            <a:r>
              <a:rPr lang="en-US" sz="2700" dirty="0"/>
              <a:t>their insurance or accepts </a:t>
            </a:r>
            <a:r>
              <a:rPr lang="en-US" sz="2700" dirty="0" smtClean="0"/>
              <a:t>                   private </a:t>
            </a:r>
            <a:r>
              <a:rPr lang="en-US" sz="2700" dirty="0"/>
              <a:t>pay?</a:t>
            </a:r>
          </a:p>
          <a:p>
            <a:pPr>
              <a:defRPr/>
            </a:pPr>
            <a:r>
              <a:rPr lang="en-US" sz="3100" dirty="0" smtClean="0"/>
              <a:t>transportation</a:t>
            </a:r>
            <a:endParaRPr lang="en-US" sz="3100" dirty="0"/>
          </a:p>
          <a:p>
            <a:pPr lvl="1">
              <a:defRPr/>
            </a:pPr>
            <a:r>
              <a:rPr lang="en-US" sz="2700" dirty="0"/>
              <a:t>Do they have </a:t>
            </a:r>
            <a:r>
              <a:rPr lang="en-US" sz="2700" dirty="0" smtClean="0"/>
              <a:t>the means to get                                  to their appointment? </a:t>
            </a:r>
            <a:endParaRPr lang="en-US" sz="2700" dirty="0"/>
          </a:p>
          <a:p>
            <a:pPr lvl="1">
              <a:defRPr/>
            </a:pPr>
            <a:r>
              <a:rPr lang="en-US" sz="2700" dirty="0" smtClean="0"/>
              <a:t>Is </a:t>
            </a:r>
            <a:r>
              <a:rPr lang="en-US" sz="2700" dirty="0"/>
              <a:t>there a provider closer to </a:t>
            </a:r>
            <a:r>
              <a:rPr lang="en-US" sz="2700" dirty="0" smtClean="0"/>
              <a:t>                          them</a:t>
            </a:r>
            <a:r>
              <a:rPr lang="en-US" sz="2700" dirty="0"/>
              <a:t>?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982200" cy="990600"/>
          </a:xfrm>
        </p:spPr>
        <p:txBody>
          <a:bodyPr>
            <a:normAutofit/>
          </a:bodyPr>
          <a:lstStyle/>
          <a:p>
            <a:r>
              <a:rPr lang="en-US" sz="3500" dirty="0"/>
              <a:t>a</a:t>
            </a:r>
            <a:r>
              <a:rPr lang="en-US" sz="3500" dirty="0" smtClean="0"/>
              <a:t>ddress barriers</a:t>
            </a:r>
            <a:endParaRPr lang="en-US" sz="3500" dirty="0"/>
          </a:p>
        </p:txBody>
      </p:sp>
      <p:pic>
        <p:nvPicPr>
          <p:cNvPr id="4" name="Picture 5" descr="C:\Users\acpande\AppData\Local\Microsoft\Windows\Temporary Internet Files\Content.IE5\7GOLHDR9\MP90038607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59" y="1905000"/>
            <a:ext cx="255794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2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620000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3100" dirty="0" smtClean="0"/>
              <a:t>call </a:t>
            </a:r>
            <a:r>
              <a:rPr lang="en-US" altLang="en-US" sz="3100" dirty="0"/>
              <a:t>and </a:t>
            </a:r>
            <a:r>
              <a:rPr lang="en-US" altLang="en-US" sz="3100" dirty="0" smtClean="0"/>
              <a:t>verify </a:t>
            </a:r>
            <a:r>
              <a:rPr lang="en-US" altLang="en-US" sz="3100" dirty="0"/>
              <a:t>they </a:t>
            </a:r>
            <a:r>
              <a:rPr lang="en-US" altLang="en-US" sz="3100" dirty="0" smtClean="0"/>
              <a:t>                               attended their                                      appointment </a:t>
            </a:r>
            <a:endParaRPr lang="en-US" altLang="en-US" sz="3100" dirty="0"/>
          </a:p>
          <a:p>
            <a:r>
              <a:rPr lang="en-US" altLang="en-US" sz="3100" dirty="0" smtClean="0"/>
              <a:t>track </a:t>
            </a:r>
            <a:r>
              <a:rPr lang="en-US" altLang="en-US" sz="3100" dirty="0"/>
              <a:t>referral data </a:t>
            </a:r>
            <a:r>
              <a:rPr lang="en-US" altLang="en-US" sz="3100" dirty="0" smtClean="0"/>
              <a:t>                               (</a:t>
            </a:r>
            <a:r>
              <a:rPr lang="en-US" altLang="en-US" sz="3100" dirty="0"/>
              <a:t>preferably electronically) </a:t>
            </a:r>
          </a:p>
          <a:p>
            <a:r>
              <a:rPr lang="en-US" altLang="en-US" sz="3100" dirty="0" smtClean="0"/>
              <a:t>check </a:t>
            </a:r>
            <a:r>
              <a:rPr lang="en-US" altLang="en-US" sz="3100" dirty="0"/>
              <a:t>in at follow-up </a:t>
            </a:r>
            <a:r>
              <a:rPr lang="en-US" altLang="en-US" sz="3100" dirty="0" smtClean="0"/>
              <a:t>                          appointment </a:t>
            </a:r>
            <a:endParaRPr lang="en-US" altLang="en-US" sz="3100" dirty="0"/>
          </a:p>
          <a:p>
            <a:pPr lvl="1"/>
            <a:r>
              <a:rPr lang="en-US" altLang="en-US" sz="2700" dirty="0" smtClean="0"/>
              <a:t>may </a:t>
            </a:r>
            <a:r>
              <a:rPr lang="en-US" altLang="en-US" sz="2700" dirty="0"/>
              <a:t>want to schedule the follow-up appointment so there is accountability for following through on the referral </a:t>
            </a:r>
          </a:p>
        </p:txBody>
      </p:sp>
      <p:pic>
        <p:nvPicPr>
          <p:cNvPr id="1026" name="Picture 2" descr="C:\Users\acpande\AppData\Local\Microsoft\Windows\Temporary Internet Files\Content.IE5\26CLID6U\MP90044245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886200" cy="25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6800" y="1828800"/>
            <a:ext cx="3962400" cy="42973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100" dirty="0"/>
              <a:t>i</a:t>
            </a:r>
            <a:r>
              <a:rPr lang="en-US" sz="3100" dirty="0" smtClean="0"/>
              <a:t>f it appears a referral is warranted, but no provider is available in the immediate vicinity, provide </a:t>
            </a:r>
            <a:r>
              <a:rPr lang="en-US" sz="3100" dirty="0" smtClean="0">
                <a:solidFill>
                  <a:schemeClr val="bg2"/>
                </a:solidFill>
              </a:rPr>
              <a:t>brief intervention </a:t>
            </a:r>
            <a:r>
              <a:rPr lang="en-US" sz="3100" dirty="0" smtClean="0"/>
              <a:t>or </a:t>
            </a:r>
            <a:r>
              <a:rPr lang="en-US" sz="3100" dirty="0" smtClean="0">
                <a:solidFill>
                  <a:schemeClr val="bg2"/>
                </a:solidFill>
              </a:rPr>
              <a:t>brief treatment </a:t>
            </a:r>
            <a:r>
              <a:rPr lang="en-US" sz="3100" dirty="0" smtClean="0"/>
              <a:t>onsite</a:t>
            </a: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982200" cy="990600"/>
          </a:xfrm>
        </p:spPr>
        <p:txBody>
          <a:bodyPr>
            <a:normAutofit/>
          </a:bodyPr>
          <a:lstStyle/>
          <a:p>
            <a:r>
              <a:rPr lang="en-US" sz="3500" dirty="0"/>
              <a:t>c</a:t>
            </a:r>
            <a:r>
              <a:rPr lang="en-US" sz="3500" dirty="0" smtClean="0"/>
              <a:t>onsiderations for rural areas</a:t>
            </a:r>
            <a:endParaRPr lang="en-US" sz="3500" dirty="0"/>
          </a:p>
        </p:txBody>
      </p:sp>
      <p:pic>
        <p:nvPicPr>
          <p:cNvPr id="5" name="Picture 5" descr="C:\Users\acpande\AppData\Local\Microsoft\Windows\Temporary Internet Files\Content.IE5\CCXYV4XK\MP90043270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937"/>
            <a:ext cx="3773487" cy="502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4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6.0&quot;&gt;&lt;object type=&quot;1&quot; unique_id=&quot;10001&quot;&gt;&lt;object type=&quot;8&quot; unique_id=&quot;10415&quot;&gt;&lt;/object&gt;&lt;object type=&quot;2&quot; unique_id=&quot;10416&quot;&gt;&lt;object type=&quot;3&quot; unique_id=&quot;10417&quot;&gt;&lt;property id=&quot;20148&quot; value=&quot;5&quot;/&gt;&lt;property id=&quot;20300&quot; value=&quot;Slide 1 - &amp;quot;presentation title goes here&amp;quot;&quot;/&gt;&lt;property id=&quot;20307&quot; value=&quot;270&quot;/&gt;&lt;/object&gt;&lt;object type=&quot;3&quot; unique_id=&quot;10418&quot;&gt;&lt;property id=&quot;20148&quot; value=&quot;5&quot;/&gt;&lt;property id=&quot;20300&quot; value=&quot;Slide 2&quot;/&gt;&lt;property id=&quot;20307&quot; value=&quot;280&quot;/&gt;&lt;/object&gt;&lt;object type=&quot;3&quot; unique_id=&quot;10803&quot;&gt;&lt;property id=&quot;20148&quot; value=&quot;5&quot;/&gt;&lt;property id=&quot;20300&quot; value=&quot;Slide 3 - &amp;quot;slide title goes here&amp;quot;&quot;/&gt;&lt;property id=&quot;20307&quot; value=&quot;281&quot;/&gt;&lt;/object&gt;&lt;object type=&quot;3&quot; unique_id=&quot;10840&quot;&gt;&lt;property id=&quot;20148&quot; value=&quot;5&quot;/&gt;&lt;property id=&quot;20300&quot; value=&quot;Slide 4 - &amp;quot;slide title goes here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PowerPoint Template-HS">
  <a:themeElements>
    <a:clrScheme name="ASU Color Palette">
      <a:dk1>
        <a:sysClr val="windowText" lastClr="000000"/>
      </a:dk1>
      <a:lt1>
        <a:sysClr val="window" lastClr="FFFFFF"/>
      </a:lt1>
      <a:dk2>
        <a:srgbClr val="990033"/>
      </a:dk2>
      <a:lt2>
        <a:srgbClr val="FFB310"/>
      </a:lt2>
      <a:accent1>
        <a:srgbClr val="4F5557"/>
      </a:accent1>
      <a:accent2>
        <a:srgbClr val="388E14"/>
      </a:accent2>
      <a:accent3>
        <a:srgbClr val="008ED6"/>
      </a:accent3>
      <a:accent4>
        <a:srgbClr val="F47C00"/>
      </a:accent4>
      <a:accent5>
        <a:srgbClr val="AFA593"/>
      </a:accent5>
      <a:accent6>
        <a:srgbClr val="FFB310"/>
      </a:accent6>
      <a:hlink>
        <a:srgbClr val="990033"/>
      </a:hlink>
      <a:folHlink>
        <a:srgbClr val="FFB310"/>
      </a:folHlink>
    </a:clrScheme>
    <a:fontScheme name="ASU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all" spc="0" normalizeH="0" baseline="0" noProof="0" dirty="0" smtClean="0">
            <a:ln>
              <a:noFill/>
            </a:ln>
            <a:solidFill>
              <a:schemeClr val="bg1"/>
            </a:solidFill>
            <a:effectLst>
              <a:outerShdw blurRad="50800" dist="38100" dir="2700000" algn="tl" rotWithShape="0">
                <a:prstClr val="black"/>
              </a:outerShdw>
            </a:effectLst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B6E90443B3904B8326CAA2FC130A95" ma:contentTypeVersion="6" ma:contentTypeDescription="Create a new document." ma:contentTypeScope="" ma:versionID="1af1eaa556385689eaa8fc403772fcd7">
  <xsd:schema xmlns:xsd="http://www.w3.org/2001/XMLSchema" xmlns:xs="http://www.w3.org/2001/XMLSchema" xmlns:p="http://schemas.microsoft.com/office/2006/metadata/properties" xmlns:ns2="acc0fdcc-2768-42b2-8256-1aedefbb74fd" targetNamespace="http://schemas.microsoft.com/office/2006/metadata/properties" ma:root="true" ma:fieldsID="48c3d13db3a63f07076de03a4c93ccf3" ns2:_="">
    <xsd:import namespace="acc0fdcc-2768-42b2-8256-1aedefbb74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0fdcc-2768-42b2-8256-1aedefbb74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cc0fdcc-2768-42b2-8256-1aedefbb74fd">AC32DMH27FXT-387-37</_dlc_DocId>
    <_dlc_DocIdUrl xmlns="acc0fdcc-2768-42b2-8256-1aedefbb74fd">
      <Url>https://healthsolutions.sp10.asu.edu/marketing/_layouts/DocIdRedir.aspx?ID=AC32DMH27FXT-387-37</Url>
      <Description>AC32DMH27FXT-387-37</Description>
    </_dlc_DocIdUrl>
  </documentManagement>
</p:properties>
</file>

<file path=customXml/itemProps1.xml><?xml version="1.0" encoding="utf-8"?>
<ds:datastoreItem xmlns:ds="http://schemas.openxmlformats.org/officeDocument/2006/customXml" ds:itemID="{0B1D4670-3145-4E10-A3D3-84CAEC8A0C7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FFDD2A8-AED1-4211-8EBF-20104A1A90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0AA5F9-4311-4ADF-BE45-80D1912A5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0fdcc-2768-42b2-8256-1aedefbb74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9A0EA20-1EBA-4C7B-8B6E-CD3AAA8D4B07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acc0fdcc-2768-42b2-8256-1aedefbb74fd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Template-HS</Template>
  <TotalTime>51</TotalTime>
  <Words>349</Words>
  <Application>Microsoft Office PowerPoint</Application>
  <PresentationFormat>On-screen Show (4:3)</PresentationFormat>
  <Paragraphs>56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Wingdings 2</vt:lpstr>
      <vt:lpstr>PowerPoint Template-HS</vt:lpstr>
      <vt:lpstr>screening, brief intervention, and referral to treatment</vt:lpstr>
      <vt:lpstr>PowerPoint Presentation</vt:lpstr>
      <vt:lpstr>screening decision tree</vt:lpstr>
      <vt:lpstr>who requires a referral?</vt:lpstr>
      <vt:lpstr>motivational enhancement techniques</vt:lpstr>
      <vt:lpstr>warm handoff</vt:lpstr>
      <vt:lpstr>address barriers</vt:lpstr>
      <vt:lpstr>follow-up</vt:lpstr>
      <vt:lpstr>considerations for rural areas</vt:lpstr>
    </vt:vector>
  </TitlesOfParts>
  <Company>Arizona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rrodonne</dc:creator>
  <cp:lastModifiedBy>Adrienne Lindsey</cp:lastModifiedBy>
  <cp:revision>12</cp:revision>
  <dcterms:created xsi:type="dcterms:W3CDTF">2013-02-11T18:15:20Z</dcterms:created>
  <dcterms:modified xsi:type="dcterms:W3CDTF">2016-07-11T18:59:01Z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0x0101002DB6E90443B3904B8326CAA2FC130A95</vt:lpwstr>
  </property>
  <property fmtid="{D5CDD505-2E9C-101B-9397-08002B2CF9AE}" pid="3" name="_dlc_DocIdItemGuid">
    <vt:lpwstr>3e6690f6-5653-4482-a293-b2e78ecd5c6b</vt:lpwstr>
  </property>
</Properties>
</file>