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sldIdLst>
    <p:sldId id="539" r:id="rId6"/>
    <p:sldId id="489" r:id="rId7"/>
    <p:sldId id="490" r:id="rId8"/>
    <p:sldId id="491" r:id="rId9"/>
    <p:sldId id="518" r:id="rId10"/>
    <p:sldId id="533" r:id="rId11"/>
    <p:sldId id="520" r:id="rId12"/>
    <p:sldId id="494" r:id="rId13"/>
    <p:sldId id="521" r:id="rId14"/>
    <p:sldId id="495" r:id="rId15"/>
    <p:sldId id="496" r:id="rId16"/>
    <p:sldId id="535" r:id="rId17"/>
    <p:sldId id="534" r:id="rId18"/>
    <p:sldId id="499" r:id="rId19"/>
    <p:sldId id="502" r:id="rId20"/>
    <p:sldId id="503" r:id="rId21"/>
    <p:sldId id="504" r:id="rId22"/>
    <p:sldId id="537" r:id="rId23"/>
    <p:sldId id="538" r:id="rId24"/>
    <p:sldId id="519" r:id="rId25"/>
    <p:sldId id="507" r:id="rId26"/>
    <p:sldId id="508" r:id="rId27"/>
    <p:sldId id="536" r:id="rId28"/>
  </p:sldIdLst>
  <p:sldSz cx="9144000" cy="6858000" type="screen4x3"/>
  <p:notesSz cx="7010400" cy="92964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FB310"/>
    <a:srgbClr val="000000"/>
    <a:srgbClr val="DEB310"/>
    <a:srgbClr val="4F5557"/>
    <a:srgbClr val="9900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1" autoAdjust="0"/>
    <p:restoredTop sz="86555" autoAdjust="0"/>
  </p:normalViewPr>
  <p:slideViewPr>
    <p:cSldViewPr>
      <p:cViewPr varScale="1">
        <p:scale>
          <a:sx n="74" d="100"/>
          <a:sy n="74" d="100"/>
        </p:scale>
        <p:origin x="1147"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46152920724482E-2"/>
          <c:y val="2.0134477839936032E-2"/>
          <c:w val="0.92555831265508681"/>
          <c:h val="0.87027914614121515"/>
        </c:manualLayout>
      </c:layout>
      <c:barChart>
        <c:barDir val="bar"/>
        <c:grouping val="clustered"/>
        <c:varyColors val="0"/>
        <c:ser>
          <c:idx val="0"/>
          <c:order val="0"/>
          <c:tx>
            <c:strRef>
              <c:f>Sheet1!$A$2</c:f>
              <c:strCache>
                <c:ptCount val="1"/>
                <c:pt idx="0">
                  <c:v>Smoking</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Sheet1!$B$1:$C$1</c:f>
              <c:strCache>
                <c:ptCount val="2"/>
                <c:pt idx="0">
                  <c:v>Follow-up</c:v>
                </c:pt>
                <c:pt idx="1">
                  <c:v>3 Months</c:v>
                </c:pt>
              </c:strCache>
            </c:strRef>
          </c:cat>
          <c:val>
            <c:numRef>
              <c:f>Sheet1!$B$2:$C$2</c:f>
              <c:numCache>
                <c:formatCode>General</c:formatCode>
                <c:ptCount val="2"/>
                <c:pt idx="0">
                  <c:v>0.14000000000000001</c:v>
                </c:pt>
                <c:pt idx="1">
                  <c:v>0.04</c:v>
                </c:pt>
              </c:numCache>
            </c:numRef>
          </c:val>
        </c:ser>
        <c:ser>
          <c:idx val="1"/>
          <c:order val="1"/>
          <c:tx>
            <c:strRef>
              <c:f>Sheet1!$A$3</c:f>
              <c:strCache>
                <c:ptCount val="1"/>
                <c:pt idx="0">
                  <c:v>Diet/Exercise</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Sheet1!$B$1:$C$1</c:f>
              <c:strCache>
                <c:ptCount val="2"/>
                <c:pt idx="0">
                  <c:v>Follow-up</c:v>
                </c:pt>
                <c:pt idx="1">
                  <c:v>3 Months</c:v>
                </c:pt>
              </c:strCache>
            </c:strRef>
          </c:cat>
          <c:val>
            <c:numRef>
              <c:f>Sheet1!$B$3:$C$3</c:f>
              <c:numCache>
                <c:formatCode>General</c:formatCode>
                <c:ptCount val="2"/>
                <c:pt idx="0">
                  <c:v>0.78</c:v>
                </c:pt>
                <c:pt idx="1">
                  <c:v>0.14000000000000001</c:v>
                </c:pt>
              </c:numCache>
            </c:numRef>
          </c:val>
        </c:ser>
        <c:ser>
          <c:idx val="2"/>
          <c:order val="2"/>
          <c:tx>
            <c:strRef>
              <c:f>Sheet1!$A$4</c:f>
              <c:strCache>
                <c:ptCount val="1"/>
                <c:pt idx="0">
                  <c:v>Alcohol</c:v>
                </c:pt>
              </c:strCache>
            </c:strRef>
          </c:tx>
          <c:spPr>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bg1"/>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Sheet1!$B$1:$C$1</c:f>
              <c:strCache>
                <c:ptCount val="2"/>
                <c:pt idx="0">
                  <c:v>Follow-up</c:v>
                </c:pt>
                <c:pt idx="1">
                  <c:v>3 Months</c:v>
                </c:pt>
              </c:strCache>
            </c:strRef>
          </c:cat>
          <c:val>
            <c:numRef>
              <c:f>Sheet1!$B$4:$C$4</c:f>
              <c:numCache>
                <c:formatCode>General</c:formatCode>
                <c:ptCount val="2"/>
                <c:pt idx="0">
                  <c:v>0.26</c:v>
                </c:pt>
                <c:pt idx="1">
                  <c:v>0.41</c:v>
                </c:pt>
              </c:numCache>
            </c:numRef>
          </c:val>
        </c:ser>
        <c:ser>
          <c:idx val="3"/>
          <c:order val="3"/>
          <c:tx>
            <c:strRef>
              <c:f>Sheet1!$A$5</c:f>
              <c:strCache>
                <c:ptCount val="1"/>
                <c:pt idx="0">
                  <c:v>Treatment Adherence</c:v>
                </c:pt>
              </c:strCache>
            </c:strRef>
          </c:tx>
          <c:spPr>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Sheet1!$B$1:$C$1</c:f>
              <c:strCache>
                <c:ptCount val="2"/>
                <c:pt idx="0">
                  <c:v>Follow-up</c:v>
                </c:pt>
                <c:pt idx="1">
                  <c:v>3 Months</c:v>
                </c:pt>
              </c:strCache>
            </c:strRef>
          </c:cat>
          <c:val>
            <c:numRef>
              <c:f>Sheet1!$B$5:$C$5</c:f>
              <c:numCache>
                <c:formatCode>General</c:formatCode>
                <c:ptCount val="2"/>
                <c:pt idx="0">
                  <c:v>0.72</c:v>
                </c:pt>
                <c:pt idx="1">
                  <c:v>0.42</c:v>
                </c:pt>
              </c:numCache>
            </c:numRef>
          </c:val>
        </c:ser>
        <c:ser>
          <c:idx val="4"/>
          <c:order val="4"/>
          <c:tx>
            <c:strRef>
              <c:f>Sheet1!$A$6</c:f>
              <c:strCache>
                <c:ptCount val="1"/>
                <c:pt idx="0">
                  <c:v>Gambling</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Sheet1!$B$1:$C$1</c:f>
              <c:strCache>
                <c:ptCount val="2"/>
                <c:pt idx="0">
                  <c:v>Follow-up</c:v>
                </c:pt>
                <c:pt idx="1">
                  <c:v>3 Months</c:v>
                </c:pt>
              </c:strCache>
            </c:strRef>
          </c:cat>
          <c:val>
            <c:numRef>
              <c:f>Sheet1!$B$6:$C$6</c:f>
              <c:numCache>
                <c:formatCode>General</c:formatCode>
                <c:ptCount val="2"/>
                <c:pt idx="0">
                  <c:v>0.28999999999999998</c:v>
                </c:pt>
                <c:pt idx="1">
                  <c:v>0.44</c:v>
                </c:pt>
              </c:numCache>
            </c:numRef>
          </c:val>
        </c:ser>
        <c:ser>
          <c:idx val="5"/>
          <c:order val="5"/>
          <c:tx>
            <c:strRef>
              <c:f>Sheet1!$A$7</c:f>
              <c:strCache>
                <c:ptCount val="1"/>
                <c:pt idx="0">
                  <c:v>Public Health</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Sheet1!$B$1:$C$1</c:f>
              <c:strCache>
                <c:ptCount val="2"/>
                <c:pt idx="0">
                  <c:v>Follow-up</c:v>
                </c:pt>
                <c:pt idx="1">
                  <c:v>3 Months</c:v>
                </c:pt>
              </c:strCache>
            </c:strRef>
          </c:cat>
          <c:val>
            <c:numRef>
              <c:f>Sheet1!$B$7:$C$7</c:f>
              <c:numCache>
                <c:formatCode>General</c:formatCode>
                <c:ptCount val="2"/>
                <c:pt idx="0">
                  <c:v>0.3</c:v>
                </c:pt>
                <c:pt idx="1">
                  <c:v>0.51</c:v>
                </c:pt>
              </c:numCache>
            </c:numRef>
          </c:val>
        </c:ser>
        <c:ser>
          <c:idx val="6"/>
          <c:order val="6"/>
          <c:tx>
            <c:strRef>
              <c:f>Sheet1!$A$8</c:f>
              <c:strCache>
                <c:ptCount val="1"/>
                <c:pt idx="0">
                  <c:v>Drug Abuse</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Sheet1!$B$1:$C$1</c:f>
              <c:strCache>
                <c:ptCount val="2"/>
                <c:pt idx="0">
                  <c:v>Follow-up</c:v>
                </c:pt>
                <c:pt idx="1">
                  <c:v>3 Months</c:v>
                </c:pt>
              </c:strCache>
            </c:strRef>
          </c:cat>
          <c:val>
            <c:numRef>
              <c:f>Sheet1!$B$8:$C$8</c:f>
              <c:numCache>
                <c:formatCode>General</c:formatCode>
                <c:ptCount val="2"/>
                <c:pt idx="0">
                  <c:v>0.28999999999999998</c:v>
                </c:pt>
                <c:pt idx="1">
                  <c:v>0.51</c:v>
                </c:pt>
              </c:numCache>
            </c:numRef>
          </c:val>
        </c:ser>
        <c:ser>
          <c:idx val="7"/>
          <c:order val="7"/>
          <c:tx>
            <c:strRef>
              <c:f>Sheet1!$A$9</c:f>
              <c:strCache>
                <c:ptCount val="1"/>
                <c:pt idx="0">
                  <c:v>HIV Risk</c:v>
                </c:pt>
              </c:strCache>
            </c:strRef>
          </c:tx>
          <c:spPr>
            <a:solidFill>
              <a:srgbClr val="9900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Sheet1!$B$1:$C$1</c:f>
              <c:strCache>
                <c:ptCount val="2"/>
                <c:pt idx="0">
                  <c:v>Follow-up</c:v>
                </c:pt>
                <c:pt idx="1">
                  <c:v>3 Months</c:v>
                </c:pt>
              </c:strCache>
            </c:strRef>
          </c:cat>
          <c:val>
            <c:numRef>
              <c:f>Sheet1!$B$9:$C$9</c:f>
              <c:numCache>
                <c:formatCode>General</c:formatCode>
                <c:ptCount val="2"/>
                <c:pt idx="0">
                  <c:v>0.53</c:v>
                </c:pt>
                <c:pt idx="1">
                  <c:v>0.71</c:v>
                </c:pt>
              </c:numCache>
            </c:numRef>
          </c:val>
        </c:ser>
        <c:dLbls>
          <c:showLegendKey val="0"/>
          <c:showVal val="0"/>
          <c:showCatName val="0"/>
          <c:showSerName val="0"/>
          <c:showPercent val="0"/>
          <c:showBubbleSize val="0"/>
        </c:dLbls>
        <c:gapWidth val="115"/>
        <c:overlap val="-20"/>
        <c:axId val="400547056"/>
        <c:axId val="400547448"/>
      </c:barChart>
      <c:catAx>
        <c:axId val="400547056"/>
        <c:scaling>
          <c:orientation val="minMax"/>
        </c:scaling>
        <c:delete val="1"/>
        <c:axPos val="l"/>
        <c:numFmt formatCode="General" sourceLinked="1"/>
        <c:majorTickMark val="none"/>
        <c:minorTickMark val="none"/>
        <c:tickLblPos val="nextTo"/>
        <c:crossAx val="400547448"/>
        <c:crosses val="autoZero"/>
        <c:auto val="1"/>
        <c:lblAlgn val="ctr"/>
        <c:lblOffset val="100"/>
        <c:noMultiLvlLbl val="0"/>
      </c:catAx>
      <c:valAx>
        <c:axId val="400547448"/>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0054705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3E74E6-7373-4A10-AADE-8F2EE47B7C46}" type="doc">
      <dgm:prSet loTypeId="urn:microsoft.com/office/officeart/2005/8/layout/cycle4" loCatId="cycle" qsTypeId="urn:microsoft.com/office/officeart/2005/8/quickstyle/3d1" qsCatId="3D" csTypeId="urn:microsoft.com/office/officeart/2005/8/colors/accent0_3" csCatId="mainScheme" phldr="1"/>
      <dgm:spPr/>
      <dgm:t>
        <a:bodyPr/>
        <a:lstStyle/>
        <a:p>
          <a:endParaRPr lang="en-US"/>
        </a:p>
      </dgm:t>
    </dgm:pt>
    <dgm:pt modelId="{D45B6DB0-8EEC-46DD-9C07-0BB06810B9E0}">
      <dgm:prSet phldrT="[Text]"/>
      <dgm:spPr>
        <a:solidFill>
          <a:srgbClr val="990033"/>
        </a:solidFill>
      </dgm:spPr>
      <dgm:t>
        <a:bodyPr/>
        <a:lstStyle/>
        <a:p>
          <a:r>
            <a:rPr lang="en-US" b="1" dirty="0" smtClean="0"/>
            <a:t>Acceptance</a:t>
          </a:r>
          <a:endParaRPr lang="en-US" b="1" dirty="0"/>
        </a:p>
      </dgm:t>
    </dgm:pt>
    <dgm:pt modelId="{1DFAD2C3-86C1-434F-90EF-6F26B2A3F41F}" type="parTrans" cxnId="{E9A535D1-D4D3-4794-81A5-AFE89EA122ED}">
      <dgm:prSet/>
      <dgm:spPr/>
      <dgm:t>
        <a:bodyPr/>
        <a:lstStyle/>
        <a:p>
          <a:endParaRPr lang="en-US"/>
        </a:p>
      </dgm:t>
    </dgm:pt>
    <dgm:pt modelId="{5FEF1F8F-0CDB-45B5-BB7E-97B1C0417430}" type="sibTrans" cxnId="{E9A535D1-D4D3-4794-81A5-AFE89EA122ED}">
      <dgm:prSet/>
      <dgm:spPr/>
      <dgm:t>
        <a:bodyPr/>
        <a:lstStyle/>
        <a:p>
          <a:endParaRPr lang="en-US"/>
        </a:p>
      </dgm:t>
    </dgm:pt>
    <dgm:pt modelId="{80CD3CFC-BE7E-4179-B2A0-1951CEADAE30}">
      <dgm:prSet phldrT="[Text]" custT="1"/>
      <dgm:spPr/>
      <dgm:t>
        <a:bodyPr/>
        <a:lstStyle/>
        <a:p>
          <a:r>
            <a:rPr lang="en-US" sz="1500" dirty="0" smtClean="0"/>
            <a:t>accepting the person without judgment (without condoning their behavior)</a:t>
          </a:r>
          <a:endParaRPr lang="en-US" sz="1500" dirty="0"/>
        </a:p>
      </dgm:t>
    </dgm:pt>
    <dgm:pt modelId="{A88D045D-972D-471D-8CAD-E4AC03B18F66}" type="parTrans" cxnId="{2EB71741-6835-41AF-B151-1AB6BBD660E7}">
      <dgm:prSet/>
      <dgm:spPr/>
      <dgm:t>
        <a:bodyPr/>
        <a:lstStyle/>
        <a:p>
          <a:endParaRPr lang="en-US"/>
        </a:p>
      </dgm:t>
    </dgm:pt>
    <dgm:pt modelId="{F11DF4DE-52C8-43FD-B894-31CF428A2239}" type="sibTrans" cxnId="{2EB71741-6835-41AF-B151-1AB6BBD660E7}">
      <dgm:prSet/>
      <dgm:spPr/>
      <dgm:t>
        <a:bodyPr/>
        <a:lstStyle/>
        <a:p>
          <a:endParaRPr lang="en-US"/>
        </a:p>
      </dgm:t>
    </dgm:pt>
    <dgm:pt modelId="{A5258AE3-8B82-497F-AC3B-F9C57DAEB607}">
      <dgm:prSet phldrT="[Text]" custT="1"/>
      <dgm:spPr>
        <a:solidFill>
          <a:srgbClr val="990033"/>
        </a:solidFill>
      </dgm:spPr>
      <dgm:t>
        <a:bodyPr/>
        <a:lstStyle/>
        <a:p>
          <a:r>
            <a:rPr lang="en-US" sz="1900" b="1" dirty="0" smtClean="0"/>
            <a:t>Compassion</a:t>
          </a:r>
          <a:endParaRPr lang="en-US" sz="1900" b="1" dirty="0"/>
        </a:p>
      </dgm:t>
    </dgm:pt>
    <dgm:pt modelId="{C9ADFBF1-670E-4282-8BA8-F0D8DB0BCB9C}" type="parTrans" cxnId="{53207C05-D54F-4545-A103-83100D9E4396}">
      <dgm:prSet/>
      <dgm:spPr/>
      <dgm:t>
        <a:bodyPr/>
        <a:lstStyle/>
        <a:p>
          <a:endParaRPr lang="en-US"/>
        </a:p>
      </dgm:t>
    </dgm:pt>
    <dgm:pt modelId="{034E7D93-7E3D-413D-95F9-1772CB849E34}" type="sibTrans" cxnId="{53207C05-D54F-4545-A103-83100D9E4396}">
      <dgm:prSet/>
      <dgm:spPr/>
      <dgm:t>
        <a:bodyPr/>
        <a:lstStyle/>
        <a:p>
          <a:endParaRPr lang="en-US"/>
        </a:p>
      </dgm:t>
    </dgm:pt>
    <dgm:pt modelId="{3CBB51E1-C5E5-4854-9B81-CB0A9F68777E}">
      <dgm:prSet phldrT="[Text]"/>
      <dgm:spPr/>
      <dgm:t>
        <a:bodyPr/>
        <a:lstStyle/>
        <a:p>
          <a:r>
            <a:rPr lang="en-US" dirty="0" smtClean="0"/>
            <a:t> ≠ sympathy</a:t>
          </a:r>
          <a:endParaRPr lang="en-US" dirty="0"/>
        </a:p>
      </dgm:t>
    </dgm:pt>
    <dgm:pt modelId="{24F0C956-FBEC-41F1-98EB-BC6B4F8294CE}" type="parTrans" cxnId="{F29D2A2D-1AA1-44BC-93D9-3C72B0CAFF47}">
      <dgm:prSet/>
      <dgm:spPr/>
      <dgm:t>
        <a:bodyPr/>
        <a:lstStyle/>
        <a:p>
          <a:endParaRPr lang="en-US"/>
        </a:p>
      </dgm:t>
    </dgm:pt>
    <dgm:pt modelId="{D05F7821-C7A2-49D3-BB4E-F06CF57387C8}" type="sibTrans" cxnId="{F29D2A2D-1AA1-44BC-93D9-3C72B0CAFF47}">
      <dgm:prSet/>
      <dgm:spPr/>
      <dgm:t>
        <a:bodyPr/>
        <a:lstStyle/>
        <a:p>
          <a:endParaRPr lang="en-US"/>
        </a:p>
      </dgm:t>
    </dgm:pt>
    <dgm:pt modelId="{60D77A69-69D1-49F9-8F23-41F7CBACC058}">
      <dgm:prSet phldrT="[Text]" custT="1"/>
      <dgm:spPr>
        <a:solidFill>
          <a:srgbClr val="990033"/>
        </a:solidFill>
      </dgm:spPr>
      <dgm:t>
        <a:bodyPr/>
        <a:lstStyle/>
        <a:p>
          <a:r>
            <a:rPr lang="en-US" sz="2000" b="1" dirty="0" smtClean="0"/>
            <a:t>Evocation</a:t>
          </a:r>
          <a:endParaRPr lang="en-US" sz="2000" b="1" dirty="0"/>
        </a:p>
      </dgm:t>
    </dgm:pt>
    <dgm:pt modelId="{9373054E-F42C-4902-B09F-4766DE4E0A18}" type="parTrans" cxnId="{41107006-1808-45E0-8594-768103B6102A}">
      <dgm:prSet/>
      <dgm:spPr/>
      <dgm:t>
        <a:bodyPr/>
        <a:lstStyle/>
        <a:p>
          <a:endParaRPr lang="en-US"/>
        </a:p>
      </dgm:t>
    </dgm:pt>
    <dgm:pt modelId="{04B9C073-C23A-4290-B40E-D7A7A5275EBE}" type="sibTrans" cxnId="{41107006-1808-45E0-8594-768103B6102A}">
      <dgm:prSet/>
      <dgm:spPr/>
      <dgm:t>
        <a:bodyPr/>
        <a:lstStyle/>
        <a:p>
          <a:endParaRPr lang="en-US"/>
        </a:p>
      </dgm:t>
    </dgm:pt>
    <dgm:pt modelId="{AE510FCE-F2EB-4E58-97AA-CAE488083AE5}">
      <dgm:prSet phldrT="[Text]"/>
      <dgm:spPr/>
      <dgm:t>
        <a:bodyPr/>
        <a:lstStyle/>
        <a:p>
          <a:r>
            <a:rPr lang="en-US" dirty="0" smtClean="0"/>
            <a:t>evoking change talk </a:t>
          </a:r>
          <a:endParaRPr lang="en-US" dirty="0"/>
        </a:p>
      </dgm:t>
    </dgm:pt>
    <dgm:pt modelId="{00C8899C-CD94-4CE0-A07C-384573C95C27}" type="parTrans" cxnId="{EDB51FEF-BA2C-4388-825E-2C34961A48FA}">
      <dgm:prSet/>
      <dgm:spPr/>
      <dgm:t>
        <a:bodyPr/>
        <a:lstStyle/>
        <a:p>
          <a:endParaRPr lang="en-US"/>
        </a:p>
      </dgm:t>
    </dgm:pt>
    <dgm:pt modelId="{6D15E37B-D3D1-45A8-8E30-16A62980B670}" type="sibTrans" cxnId="{EDB51FEF-BA2C-4388-825E-2C34961A48FA}">
      <dgm:prSet/>
      <dgm:spPr/>
      <dgm:t>
        <a:bodyPr/>
        <a:lstStyle/>
        <a:p>
          <a:endParaRPr lang="en-US"/>
        </a:p>
      </dgm:t>
    </dgm:pt>
    <dgm:pt modelId="{03FCC26D-007A-4F29-9F86-258EA707BC14}">
      <dgm:prSet phldrT="[Text]" custT="1"/>
      <dgm:spPr>
        <a:solidFill>
          <a:srgbClr val="990033"/>
        </a:solidFill>
      </dgm:spPr>
      <dgm:t>
        <a:bodyPr/>
        <a:lstStyle/>
        <a:p>
          <a:pPr algn="ctr"/>
          <a:r>
            <a:rPr lang="en-US" sz="2000" b="1" dirty="0" smtClean="0"/>
            <a:t>Partnership</a:t>
          </a:r>
          <a:endParaRPr lang="en-US" sz="2000" b="1" dirty="0"/>
        </a:p>
      </dgm:t>
    </dgm:pt>
    <dgm:pt modelId="{FFAE81F6-7156-4C17-AA19-E379A31B3947}" type="parTrans" cxnId="{55E73213-9C7F-44D7-9902-64696EA6CF93}">
      <dgm:prSet/>
      <dgm:spPr/>
      <dgm:t>
        <a:bodyPr/>
        <a:lstStyle/>
        <a:p>
          <a:endParaRPr lang="en-US"/>
        </a:p>
      </dgm:t>
    </dgm:pt>
    <dgm:pt modelId="{172A4534-5A3A-4A33-99E7-9DA1A81EB24C}" type="sibTrans" cxnId="{55E73213-9C7F-44D7-9902-64696EA6CF93}">
      <dgm:prSet/>
      <dgm:spPr/>
      <dgm:t>
        <a:bodyPr/>
        <a:lstStyle/>
        <a:p>
          <a:endParaRPr lang="en-US"/>
        </a:p>
      </dgm:t>
    </dgm:pt>
    <dgm:pt modelId="{BD338DAD-EC42-4B49-841F-2A2BA6E6AC50}">
      <dgm:prSet phldrT="[Text]"/>
      <dgm:spPr/>
      <dgm:t>
        <a:bodyPr/>
        <a:lstStyle/>
        <a:p>
          <a:r>
            <a:rPr lang="en-US" dirty="0" smtClean="0"/>
            <a:t>collaborating</a:t>
          </a:r>
          <a:endParaRPr lang="en-US" dirty="0"/>
        </a:p>
      </dgm:t>
    </dgm:pt>
    <dgm:pt modelId="{3E81E8B8-B214-43CC-B6D6-C630B59064DB}" type="parTrans" cxnId="{92B5EA3C-2924-4BA8-BAF9-256C81A1B6F1}">
      <dgm:prSet/>
      <dgm:spPr/>
      <dgm:t>
        <a:bodyPr/>
        <a:lstStyle/>
        <a:p>
          <a:endParaRPr lang="en-US"/>
        </a:p>
      </dgm:t>
    </dgm:pt>
    <dgm:pt modelId="{0E522DF6-6E88-4B82-8B3F-E67F57E83144}" type="sibTrans" cxnId="{92B5EA3C-2924-4BA8-BAF9-256C81A1B6F1}">
      <dgm:prSet/>
      <dgm:spPr/>
      <dgm:t>
        <a:bodyPr/>
        <a:lstStyle/>
        <a:p>
          <a:endParaRPr lang="en-US"/>
        </a:p>
      </dgm:t>
    </dgm:pt>
    <dgm:pt modelId="{082EFCC2-2310-44CA-BD42-55D3D337A121}">
      <dgm:prSet phldrT="[Text]"/>
      <dgm:spPr/>
      <dgm:t>
        <a:bodyPr/>
        <a:lstStyle/>
        <a:p>
          <a:r>
            <a:rPr lang="en-US" dirty="0" smtClean="0"/>
            <a:t>working as equals</a:t>
          </a:r>
          <a:endParaRPr lang="en-US" dirty="0"/>
        </a:p>
      </dgm:t>
    </dgm:pt>
    <dgm:pt modelId="{F18C3CF6-8C62-48F7-9CC9-9A77BCAB8A1E}" type="parTrans" cxnId="{19279158-9516-4725-9CDF-3D020A85E62A}">
      <dgm:prSet/>
      <dgm:spPr/>
      <dgm:t>
        <a:bodyPr/>
        <a:lstStyle/>
        <a:p>
          <a:endParaRPr lang="en-US"/>
        </a:p>
      </dgm:t>
    </dgm:pt>
    <dgm:pt modelId="{8A5A7FC0-86C5-485C-AFE3-41620E1F718C}" type="sibTrans" cxnId="{19279158-9516-4725-9CDF-3D020A85E62A}">
      <dgm:prSet/>
      <dgm:spPr/>
      <dgm:t>
        <a:bodyPr/>
        <a:lstStyle/>
        <a:p>
          <a:endParaRPr lang="en-US"/>
        </a:p>
      </dgm:t>
    </dgm:pt>
    <dgm:pt modelId="{E5EDAF27-5D83-41D9-B587-40766B16B93B}">
      <dgm:prSet phldrT="[Text]"/>
      <dgm:spPr/>
      <dgm:t>
        <a:bodyPr/>
        <a:lstStyle/>
        <a:p>
          <a:r>
            <a:rPr lang="en-US" dirty="0" smtClean="0"/>
            <a:t>remaining outside of the ‘expert’ role</a:t>
          </a:r>
          <a:endParaRPr lang="en-US" dirty="0"/>
        </a:p>
      </dgm:t>
    </dgm:pt>
    <dgm:pt modelId="{ABE9B75B-0C12-4989-9D6C-7912329B5ED8}" type="parTrans" cxnId="{C78030AF-27ED-4903-8F16-246162573E44}">
      <dgm:prSet/>
      <dgm:spPr/>
      <dgm:t>
        <a:bodyPr/>
        <a:lstStyle/>
        <a:p>
          <a:endParaRPr lang="en-US"/>
        </a:p>
      </dgm:t>
    </dgm:pt>
    <dgm:pt modelId="{BCE9C70E-9439-476F-8E93-2C4EF1A455F0}" type="sibTrans" cxnId="{C78030AF-27ED-4903-8F16-246162573E44}">
      <dgm:prSet/>
      <dgm:spPr/>
      <dgm:t>
        <a:bodyPr/>
        <a:lstStyle/>
        <a:p>
          <a:endParaRPr lang="en-US"/>
        </a:p>
      </dgm:t>
    </dgm:pt>
    <dgm:pt modelId="{08384095-4553-46E3-97B9-1F7DC870ADFC}">
      <dgm:prSet phldrT="[Text]"/>
      <dgm:spPr/>
      <dgm:t>
        <a:bodyPr/>
        <a:lstStyle/>
        <a:p>
          <a:r>
            <a:rPr lang="en-US" dirty="0" smtClean="0"/>
            <a:t>eliciting the person’s reasons for change</a:t>
          </a:r>
          <a:endParaRPr lang="en-US" dirty="0"/>
        </a:p>
      </dgm:t>
    </dgm:pt>
    <dgm:pt modelId="{B0CEA6EE-5E3E-4151-892D-3FF48AAF379C}" type="parTrans" cxnId="{E52F500D-0697-4DDA-9202-EFFFDD46CE88}">
      <dgm:prSet/>
      <dgm:spPr/>
      <dgm:t>
        <a:bodyPr/>
        <a:lstStyle/>
        <a:p>
          <a:endParaRPr lang="en-US"/>
        </a:p>
      </dgm:t>
    </dgm:pt>
    <dgm:pt modelId="{4098E3B8-7996-42E1-9BA7-2163251F751E}" type="sibTrans" cxnId="{E52F500D-0697-4DDA-9202-EFFFDD46CE88}">
      <dgm:prSet/>
      <dgm:spPr/>
      <dgm:t>
        <a:bodyPr/>
        <a:lstStyle/>
        <a:p>
          <a:endParaRPr lang="en-US"/>
        </a:p>
      </dgm:t>
    </dgm:pt>
    <dgm:pt modelId="{A1C119C0-EB68-47F4-AF71-919794B130C4}">
      <dgm:prSet phldrT="[Text]"/>
      <dgm:spPr/>
      <dgm:t>
        <a:bodyPr/>
        <a:lstStyle/>
        <a:p>
          <a:r>
            <a:rPr lang="en-US" dirty="0" smtClean="0"/>
            <a:t>advocating for the person</a:t>
          </a:r>
          <a:endParaRPr lang="en-US" dirty="0"/>
        </a:p>
      </dgm:t>
    </dgm:pt>
    <dgm:pt modelId="{D2DFBF4D-C9BA-4524-BB3D-595AC00C9799}" type="parTrans" cxnId="{C7517D41-1BD9-47A2-8897-F410493BBFB3}">
      <dgm:prSet/>
      <dgm:spPr/>
      <dgm:t>
        <a:bodyPr/>
        <a:lstStyle/>
        <a:p>
          <a:endParaRPr lang="en-US"/>
        </a:p>
      </dgm:t>
    </dgm:pt>
    <dgm:pt modelId="{FD86592E-C5F9-42CB-8D24-F3B8874348C0}" type="sibTrans" cxnId="{C7517D41-1BD9-47A2-8897-F410493BBFB3}">
      <dgm:prSet/>
      <dgm:spPr/>
      <dgm:t>
        <a:bodyPr/>
        <a:lstStyle/>
        <a:p>
          <a:endParaRPr lang="en-US"/>
        </a:p>
      </dgm:t>
    </dgm:pt>
    <dgm:pt modelId="{D886D377-6577-494D-80A4-91B72C46FE83}">
      <dgm:prSet phldrT="[Text]"/>
      <dgm:spPr/>
      <dgm:t>
        <a:bodyPr/>
        <a:lstStyle/>
        <a:p>
          <a:r>
            <a:rPr lang="en-US" dirty="0" smtClean="0"/>
            <a:t>empathizing with the person </a:t>
          </a:r>
          <a:endParaRPr lang="en-US" dirty="0"/>
        </a:p>
      </dgm:t>
    </dgm:pt>
    <dgm:pt modelId="{FE2D29D5-FA9E-4508-8146-F98A73F1EE4B}" type="parTrans" cxnId="{E4F8CACF-A05D-4DA2-825E-1349AEF89816}">
      <dgm:prSet/>
      <dgm:spPr/>
      <dgm:t>
        <a:bodyPr/>
        <a:lstStyle/>
        <a:p>
          <a:endParaRPr lang="en-US"/>
        </a:p>
      </dgm:t>
    </dgm:pt>
    <dgm:pt modelId="{C34BE42E-7942-4A35-8E1E-CCEBA18AFD17}" type="sibTrans" cxnId="{E4F8CACF-A05D-4DA2-825E-1349AEF89816}">
      <dgm:prSet/>
      <dgm:spPr/>
      <dgm:t>
        <a:bodyPr/>
        <a:lstStyle/>
        <a:p>
          <a:endParaRPr lang="en-US"/>
        </a:p>
      </dgm:t>
    </dgm:pt>
    <dgm:pt modelId="{F65AFA4B-7AE9-470E-B5F4-52EF86E85254}">
      <dgm:prSet phldrT="[Text]" custT="1"/>
      <dgm:spPr/>
      <dgm:t>
        <a:bodyPr/>
        <a:lstStyle/>
        <a:p>
          <a:r>
            <a:rPr lang="en-US" sz="1500" dirty="0" smtClean="0"/>
            <a:t>avoiding confrontation</a:t>
          </a:r>
          <a:endParaRPr lang="en-US" sz="1500" dirty="0"/>
        </a:p>
      </dgm:t>
    </dgm:pt>
    <dgm:pt modelId="{F9BEEC27-1366-4756-ACCA-F5B50D18C678}" type="parTrans" cxnId="{B1E4FA13-DAB4-41F5-80A4-18DACB033261}">
      <dgm:prSet/>
      <dgm:spPr/>
      <dgm:t>
        <a:bodyPr/>
        <a:lstStyle/>
        <a:p>
          <a:endParaRPr lang="en-US"/>
        </a:p>
      </dgm:t>
    </dgm:pt>
    <dgm:pt modelId="{B7A72F8B-B6A3-4490-8BD8-65A47342AE07}" type="sibTrans" cxnId="{B1E4FA13-DAB4-41F5-80A4-18DACB033261}">
      <dgm:prSet/>
      <dgm:spPr/>
      <dgm:t>
        <a:bodyPr/>
        <a:lstStyle/>
        <a:p>
          <a:endParaRPr lang="en-US"/>
        </a:p>
      </dgm:t>
    </dgm:pt>
    <dgm:pt modelId="{62018B22-B01A-47A0-AA66-3AE9513DE6A5}" type="pres">
      <dgm:prSet presAssocID="{003E74E6-7373-4A10-AADE-8F2EE47B7C46}" presName="cycleMatrixDiagram" presStyleCnt="0">
        <dgm:presLayoutVars>
          <dgm:chMax val="1"/>
          <dgm:dir/>
          <dgm:animLvl val="lvl"/>
          <dgm:resizeHandles val="exact"/>
        </dgm:presLayoutVars>
      </dgm:prSet>
      <dgm:spPr/>
      <dgm:t>
        <a:bodyPr/>
        <a:lstStyle/>
        <a:p>
          <a:endParaRPr lang="en-US"/>
        </a:p>
      </dgm:t>
    </dgm:pt>
    <dgm:pt modelId="{B5ACFB4A-4FFB-4CF0-995B-4485EBD1CAF1}" type="pres">
      <dgm:prSet presAssocID="{003E74E6-7373-4A10-AADE-8F2EE47B7C46}" presName="children" presStyleCnt="0"/>
      <dgm:spPr/>
      <dgm:t>
        <a:bodyPr/>
        <a:lstStyle/>
        <a:p>
          <a:endParaRPr lang="en-US"/>
        </a:p>
      </dgm:t>
    </dgm:pt>
    <dgm:pt modelId="{8F5B2452-1246-4BC9-B63B-8D1194C346D6}" type="pres">
      <dgm:prSet presAssocID="{003E74E6-7373-4A10-AADE-8F2EE47B7C46}" presName="child1group" presStyleCnt="0"/>
      <dgm:spPr/>
      <dgm:t>
        <a:bodyPr/>
        <a:lstStyle/>
        <a:p>
          <a:endParaRPr lang="en-US"/>
        </a:p>
      </dgm:t>
    </dgm:pt>
    <dgm:pt modelId="{2EEEE070-33D6-4DB0-BF91-61C7F8B45476}" type="pres">
      <dgm:prSet presAssocID="{003E74E6-7373-4A10-AADE-8F2EE47B7C46}" presName="child1" presStyleLbl="bgAcc1" presStyleIdx="0" presStyleCnt="4" custLinFactNeighborY="-4223"/>
      <dgm:spPr/>
      <dgm:t>
        <a:bodyPr/>
        <a:lstStyle/>
        <a:p>
          <a:endParaRPr lang="en-US"/>
        </a:p>
      </dgm:t>
    </dgm:pt>
    <dgm:pt modelId="{28AFC830-0A6A-47B1-8D44-FAF7365F755B}" type="pres">
      <dgm:prSet presAssocID="{003E74E6-7373-4A10-AADE-8F2EE47B7C46}" presName="child1Text" presStyleLbl="bgAcc1" presStyleIdx="0" presStyleCnt="4">
        <dgm:presLayoutVars>
          <dgm:bulletEnabled val="1"/>
        </dgm:presLayoutVars>
      </dgm:prSet>
      <dgm:spPr/>
      <dgm:t>
        <a:bodyPr/>
        <a:lstStyle/>
        <a:p>
          <a:endParaRPr lang="en-US"/>
        </a:p>
      </dgm:t>
    </dgm:pt>
    <dgm:pt modelId="{743B2D1D-5B35-45E1-92DC-EDE5C78A63EB}" type="pres">
      <dgm:prSet presAssocID="{003E74E6-7373-4A10-AADE-8F2EE47B7C46}" presName="child2group" presStyleCnt="0"/>
      <dgm:spPr/>
      <dgm:t>
        <a:bodyPr/>
        <a:lstStyle/>
        <a:p>
          <a:endParaRPr lang="en-US"/>
        </a:p>
      </dgm:t>
    </dgm:pt>
    <dgm:pt modelId="{7670E694-E3AA-4A60-A240-5784B0507FED}" type="pres">
      <dgm:prSet presAssocID="{003E74E6-7373-4A10-AADE-8F2EE47B7C46}" presName="child2" presStyleLbl="bgAcc1" presStyleIdx="1" presStyleCnt="4"/>
      <dgm:spPr/>
      <dgm:t>
        <a:bodyPr/>
        <a:lstStyle/>
        <a:p>
          <a:endParaRPr lang="en-US"/>
        </a:p>
      </dgm:t>
    </dgm:pt>
    <dgm:pt modelId="{35FAE5CF-CD72-4097-94D7-1956B9A2D96C}" type="pres">
      <dgm:prSet presAssocID="{003E74E6-7373-4A10-AADE-8F2EE47B7C46}" presName="child2Text" presStyleLbl="bgAcc1" presStyleIdx="1" presStyleCnt="4">
        <dgm:presLayoutVars>
          <dgm:bulletEnabled val="1"/>
        </dgm:presLayoutVars>
      </dgm:prSet>
      <dgm:spPr/>
      <dgm:t>
        <a:bodyPr/>
        <a:lstStyle/>
        <a:p>
          <a:endParaRPr lang="en-US"/>
        </a:p>
      </dgm:t>
    </dgm:pt>
    <dgm:pt modelId="{91F3C2B6-65EE-486C-A16D-9011436CC540}" type="pres">
      <dgm:prSet presAssocID="{003E74E6-7373-4A10-AADE-8F2EE47B7C46}" presName="child3group" presStyleCnt="0"/>
      <dgm:spPr/>
      <dgm:t>
        <a:bodyPr/>
        <a:lstStyle/>
        <a:p>
          <a:endParaRPr lang="en-US"/>
        </a:p>
      </dgm:t>
    </dgm:pt>
    <dgm:pt modelId="{C4431EC4-E01D-4BCE-BD26-2C30CFB7F6EC}" type="pres">
      <dgm:prSet presAssocID="{003E74E6-7373-4A10-AADE-8F2EE47B7C46}" presName="child3" presStyleLbl="bgAcc1" presStyleIdx="2" presStyleCnt="4" custLinFactNeighborX="6120" custLinFactNeighborY="4360"/>
      <dgm:spPr/>
      <dgm:t>
        <a:bodyPr/>
        <a:lstStyle/>
        <a:p>
          <a:endParaRPr lang="en-US"/>
        </a:p>
      </dgm:t>
    </dgm:pt>
    <dgm:pt modelId="{E7895EA4-B0C1-4A25-B7CC-3C4F014976DA}" type="pres">
      <dgm:prSet presAssocID="{003E74E6-7373-4A10-AADE-8F2EE47B7C46}" presName="child3Text" presStyleLbl="bgAcc1" presStyleIdx="2" presStyleCnt="4">
        <dgm:presLayoutVars>
          <dgm:bulletEnabled val="1"/>
        </dgm:presLayoutVars>
      </dgm:prSet>
      <dgm:spPr/>
      <dgm:t>
        <a:bodyPr/>
        <a:lstStyle/>
        <a:p>
          <a:endParaRPr lang="en-US"/>
        </a:p>
      </dgm:t>
    </dgm:pt>
    <dgm:pt modelId="{34B2A419-7E78-41D4-A176-2A84B11DA5B0}" type="pres">
      <dgm:prSet presAssocID="{003E74E6-7373-4A10-AADE-8F2EE47B7C46}" presName="child4group" presStyleCnt="0"/>
      <dgm:spPr/>
      <dgm:t>
        <a:bodyPr/>
        <a:lstStyle/>
        <a:p>
          <a:endParaRPr lang="en-US"/>
        </a:p>
      </dgm:t>
    </dgm:pt>
    <dgm:pt modelId="{8EA6A338-8CEE-4405-BDF8-963CBEF6DA6C}" type="pres">
      <dgm:prSet presAssocID="{003E74E6-7373-4A10-AADE-8F2EE47B7C46}" presName="child4" presStyleLbl="bgAcc1" presStyleIdx="3" presStyleCnt="4"/>
      <dgm:spPr/>
      <dgm:t>
        <a:bodyPr/>
        <a:lstStyle/>
        <a:p>
          <a:endParaRPr lang="en-US"/>
        </a:p>
      </dgm:t>
    </dgm:pt>
    <dgm:pt modelId="{BC5AA1BD-2B2A-4A43-B75F-487BDEB816B8}" type="pres">
      <dgm:prSet presAssocID="{003E74E6-7373-4A10-AADE-8F2EE47B7C46}" presName="child4Text" presStyleLbl="bgAcc1" presStyleIdx="3" presStyleCnt="4">
        <dgm:presLayoutVars>
          <dgm:bulletEnabled val="1"/>
        </dgm:presLayoutVars>
      </dgm:prSet>
      <dgm:spPr/>
      <dgm:t>
        <a:bodyPr/>
        <a:lstStyle/>
        <a:p>
          <a:endParaRPr lang="en-US"/>
        </a:p>
      </dgm:t>
    </dgm:pt>
    <dgm:pt modelId="{29FA39A4-F41D-42A4-BBDC-6FCF3BAB392A}" type="pres">
      <dgm:prSet presAssocID="{003E74E6-7373-4A10-AADE-8F2EE47B7C46}" presName="childPlaceholder" presStyleCnt="0"/>
      <dgm:spPr/>
      <dgm:t>
        <a:bodyPr/>
        <a:lstStyle/>
        <a:p>
          <a:endParaRPr lang="en-US"/>
        </a:p>
      </dgm:t>
    </dgm:pt>
    <dgm:pt modelId="{20B17EBE-E34B-4FF0-996A-BB063B6588F5}" type="pres">
      <dgm:prSet presAssocID="{003E74E6-7373-4A10-AADE-8F2EE47B7C46}" presName="circle" presStyleCnt="0"/>
      <dgm:spPr/>
      <dgm:t>
        <a:bodyPr/>
        <a:lstStyle/>
        <a:p>
          <a:endParaRPr lang="en-US"/>
        </a:p>
      </dgm:t>
    </dgm:pt>
    <dgm:pt modelId="{42042017-F2E0-479D-A69A-B59B7342E36B}" type="pres">
      <dgm:prSet presAssocID="{003E74E6-7373-4A10-AADE-8F2EE47B7C46}" presName="quadrant1" presStyleLbl="node1" presStyleIdx="0" presStyleCnt="4">
        <dgm:presLayoutVars>
          <dgm:chMax val="1"/>
          <dgm:bulletEnabled val="1"/>
        </dgm:presLayoutVars>
      </dgm:prSet>
      <dgm:spPr/>
      <dgm:t>
        <a:bodyPr/>
        <a:lstStyle/>
        <a:p>
          <a:endParaRPr lang="en-US"/>
        </a:p>
      </dgm:t>
    </dgm:pt>
    <dgm:pt modelId="{EEE63A65-AEEF-4F04-9C14-0492A719300A}" type="pres">
      <dgm:prSet presAssocID="{003E74E6-7373-4A10-AADE-8F2EE47B7C46}" presName="quadrant2" presStyleLbl="node1" presStyleIdx="1" presStyleCnt="4">
        <dgm:presLayoutVars>
          <dgm:chMax val="1"/>
          <dgm:bulletEnabled val="1"/>
        </dgm:presLayoutVars>
      </dgm:prSet>
      <dgm:spPr/>
      <dgm:t>
        <a:bodyPr/>
        <a:lstStyle/>
        <a:p>
          <a:endParaRPr lang="en-US"/>
        </a:p>
      </dgm:t>
    </dgm:pt>
    <dgm:pt modelId="{5A9E1DB5-BB76-4013-B9BA-AD6952875C51}" type="pres">
      <dgm:prSet presAssocID="{003E74E6-7373-4A10-AADE-8F2EE47B7C46}" presName="quadrant3" presStyleLbl="node1" presStyleIdx="2" presStyleCnt="4">
        <dgm:presLayoutVars>
          <dgm:chMax val="1"/>
          <dgm:bulletEnabled val="1"/>
        </dgm:presLayoutVars>
      </dgm:prSet>
      <dgm:spPr/>
      <dgm:t>
        <a:bodyPr/>
        <a:lstStyle/>
        <a:p>
          <a:endParaRPr lang="en-US"/>
        </a:p>
      </dgm:t>
    </dgm:pt>
    <dgm:pt modelId="{E6E84B9C-CF00-4F21-9C73-BF481684E164}" type="pres">
      <dgm:prSet presAssocID="{003E74E6-7373-4A10-AADE-8F2EE47B7C46}" presName="quadrant4" presStyleLbl="node1" presStyleIdx="3" presStyleCnt="4">
        <dgm:presLayoutVars>
          <dgm:chMax val="1"/>
          <dgm:bulletEnabled val="1"/>
        </dgm:presLayoutVars>
      </dgm:prSet>
      <dgm:spPr/>
      <dgm:t>
        <a:bodyPr/>
        <a:lstStyle/>
        <a:p>
          <a:endParaRPr lang="en-US"/>
        </a:p>
      </dgm:t>
    </dgm:pt>
    <dgm:pt modelId="{1AE38903-4910-4E8D-BC48-F58D6503358C}" type="pres">
      <dgm:prSet presAssocID="{003E74E6-7373-4A10-AADE-8F2EE47B7C46}" presName="quadrantPlaceholder" presStyleCnt="0"/>
      <dgm:spPr/>
      <dgm:t>
        <a:bodyPr/>
        <a:lstStyle/>
        <a:p>
          <a:endParaRPr lang="en-US"/>
        </a:p>
      </dgm:t>
    </dgm:pt>
    <dgm:pt modelId="{3F995A04-0A0D-4C4A-9185-94C8E1E28BD1}" type="pres">
      <dgm:prSet presAssocID="{003E74E6-7373-4A10-AADE-8F2EE47B7C46}" presName="center1" presStyleLbl="fgShp" presStyleIdx="0" presStyleCnt="2"/>
      <dgm:spPr/>
      <dgm:t>
        <a:bodyPr/>
        <a:lstStyle/>
        <a:p>
          <a:endParaRPr lang="en-US"/>
        </a:p>
      </dgm:t>
    </dgm:pt>
    <dgm:pt modelId="{27D5EEBF-3DB1-4884-8524-3A446F674A83}" type="pres">
      <dgm:prSet presAssocID="{003E74E6-7373-4A10-AADE-8F2EE47B7C46}" presName="center2" presStyleLbl="fgShp" presStyleIdx="1" presStyleCnt="2"/>
      <dgm:spPr/>
      <dgm:t>
        <a:bodyPr/>
        <a:lstStyle/>
        <a:p>
          <a:endParaRPr lang="en-US"/>
        </a:p>
      </dgm:t>
    </dgm:pt>
  </dgm:ptLst>
  <dgm:cxnLst>
    <dgm:cxn modelId="{AFA404C3-678A-4CDA-9FBC-A81288F1ADD0}" type="presOf" srcId="{A1C119C0-EB68-47F4-AF71-919794B130C4}" destId="{7670E694-E3AA-4A60-A240-5784B0507FED}" srcOrd="0" destOrd="1" presId="urn:microsoft.com/office/officeart/2005/8/layout/cycle4"/>
    <dgm:cxn modelId="{868053CF-2F68-48CF-A33A-E83ECDD9106E}" type="presOf" srcId="{F65AFA4B-7AE9-470E-B5F4-52EF86E85254}" destId="{2EEEE070-33D6-4DB0-BF91-61C7F8B45476}" srcOrd="0" destOrd="1" presId="urn:microsoft.com/office/officeart/2005/8/layout/cycle4"/>
    <dgm:cxn modelId="{78640B99-DE34-46A4-8FD5-109578E95018}" type="presOf" srcId="{3CBB51E1-C5E5-4854-9B81-CB0A9F68777E}" destId="{7670E694-E3AA-4A60-A240-5784B0507FED}" srcOrd="0" destOrd="0" presId="urn:microsoft.com/office/officeart/2005/8/layout/cycle4"/>
    <dgm:cxn modelId="{19279158-9516-4725-9CDF-3D020A85E62A}" srcId="{03FCC26D-007A-4F29-9F86-258EA707BC14}" destId="{082EFCC2-2310-44CA-BD42-55D3D337A121}" srcOrd="1" destOrd="0" parTransId="{F18C3CF6-8C62-48F7-9CC9-9A77BCAB8A1E}" sibTransId="{8A5A7FC0-86C5-485C-AFE3-41620E1F718C}"/>
    <dgm:cxn modelId="{2EB71741-6835-41AF-B151-1AB6BBD660E7}" srcId="{D45B6DB0-8EEC-46DD-9C07-0BB06810B9E0}" destId="{80CD3CFC-BE7E-4179-B2A0-1951CEADAE30}" srcOrd="0" destOrd="0" parTransId="{A88D045D-972D-471D-8CAD-E4AC03B18F66}" sibTransId="{F11DF4DE-52C8-43FD-B894-31CF428A2239}"/>
    <dgm:cxn modelId="{A55F89B1-D08B-4547-9333-4CE1CC2AB025}" type="presOf" srcId="{03FCC26D-007A-4F29-9F86-258EA707BC14}" destId="{E6E84B9C-CF00-4F21-9C73-BF481684E164}" srcOrd="0" destOrd="0" presId="urn:microsoft.com/office/officeart/2005/8/layout/cycle4"/>
    <dgm:cxn modelId="{0FAB88F5-D8B9-4B08-8E76-2A574BFFF376}" type="presOf" srcId="{A5258AE3-8B82-497F-AC3B-F9C57DAEB607}" destId="{EEE63A65-AEEF-4F04-9C14-0492A719300A}" srcOrd="0" destOrd="0" presId="urn:microsoft.com/office/officeart/2005/8/layout/cycle4"/>
    <dgm:cxn modelId="{34D923AE-653C-4B1C-9CBE-C93C6BCED0ED}" type="presOf" srcId="{08384095-4553-46E3-97B9-1F7DC870ADFC}" destId="{C4431EC4-E01D-4BCE-BD26-2C30CFB7F6EC}" srcOrd="0" destOrd="1" presId="urn:microsoft.com/office/officeart/2005/8/layout/cycle4"/>
    <dgm:cxn modelId="{59038D07-8BB7-4F5E-B287-47D1210BF65C}" type="presOf" srcId="{003E74E6-7373-4A10-AADE-8F2EE47B7C46}" destId="{62018B22-B01A-47A0-AA66-3AE9513DE6A5}" srcOrd="0" destOrd="0" presId="urn:microsoft.com/office/officeart/2005/8/layout/cycle4"/>
    <dgm:cxn modelId="{53207C05-D54F-4545-A103-83100D9E4396}" srcId="{003E74E6-7373-4A10-AADE-8F2EE47B7C46}" destId="{A5258AE3-8B82-497F-AC3B-F9C57DAEB607}" srcOrd="1" destOrd="0" parTransId="{C9ADFBF1-670E-4282-8BA8-F0D8DB0BCB9C}" sibTransId="{034E7D93-7E3D-413D-95F9-1772CB849E34}"/>
    <dgm:cxn modelId="{E9A535D1-D4D3-4794-81A5-AFE89EA122ED}" srcId="{003E74E6-7373-4A10-AADE-8F2EE47B7C46}" destId="{D45B6DB0-8EEC-46DD-9C07-0BB06810B9E0}" srcOrd="0" destOrd="0" parTransId="{1DFAD2C3-86C1-434F-90EF-6F26B2A3F41F}" sibTransId="{5FEF1F8F-0CDB-45B5-BB7E-97B1C0417430}"/>
    <dgm:cxn modelId="{0A275F01-4753-40DB-AF07-9E1A5FA6DAAB}" type="presOf" srcId="{E5EDAF27-5D83-41D9-B587-40766B16B93B}" destId="{8EA6A338-8CEE-4405-BDF8-963CBEF6DA6C}" srcOrd="0" destOrd="2" presId="urn:microsoft.com/office/officeart/2005/8/layout/cycle4"/>
    <dgm:cxn modelId="{0D9227D3-53C1-4946-9CC7-84BAB928A7C5}" type="presOf" srcId="{80CD3CFC-BE7E-4179-B2A0-1951CEADAE30}" destId="{2EEEE070-33D6-4DB0-BF91-61C7F8B45476}" srcOrd="0" destOrd="0" presId="urn:microsoft.com/office/officeart/2005/8/layout/cycle4"/>
    <dgm:cxn modelId="{F29D2A2D-1AA1-44BC-93D9-3C72B0CAFF47}" srcId="{A5258AE3-8B82-497F-AC3B-F9C57DAEB607}" destId="{3CBB51E1-C5E5-4854-9B81-CB0A9F68777E}" srcOrd="0" destOrd="0" parTransId="{24F0C956-FBEC-41F1-98EB-BC6B4F8294CE}" sibTransId="{D05F7821-C7A2-49D3-BB4E-F06CF57387C8}"/>
    <dgm:cxn modelId="{EDB51FEF-BA2C-4388-825E-2C34961A48FA}" srcId="{60D77A69-69D1-49F9-8F23-41F7CBACC058}" destId="{AE510FCE-F2EB-4E58-97AA-CAE488083AE5}" srcOrd="0" destOrd="0" parTransId="{00C8899C-CD94-4CE0-A07C-384573C95C27}" sibTransId="{6D15E37B-D3D1-45A8-8E30-16A62980B670}"/>
    <dgm:cxn modelId="{41A1A21C-B9E5-495E-BBED-1BFBB203B5A3}" type="presOf" srcId="{E5EDAF27-5D83-41D9-B587-40766B16B93B}" destId="{BC5AA1BD-2B2A-4A43-B75F-487BDEB816B8}" srcOrd="1" destOrd="2" presId="urn:microsoft.com/office/officeart/2005/8/layout/cycle4"/>
    <dgm:cxn modelId="{92B5EA3C-2924-4BA8-BAF9-256C81A1B6F1}" srcId="{03FCC26D-007A-4F29-9F86-258EA707BC14}" destId="{BD338DAD-EC42-4B49-841F-2A2BA6E6AC50}" srcOrd="0" destOrd="0" parTransId="{3E81E8B8-B214-43CC-B6D6-C630B59064DB}" sibTransId="{0E522DF6-6E88-4B82-8B3F-E67F57E83144}"/>
    <dgm:cxn modelId="{C78030AF-27ED-4903-8F16-246162573E44}" srcId="{03FCC26D-007A-4F29-9F86-258EA707BC14}" destId="{E5EDAF27-5D83-41D9-B587-40766B16B93B}" srcOrd="2" destOrd="0" parTransId="{ABE9B75B-0C12-4989-9D6C-7912329B5ED8}" sibTransId="{BCE9C70E-9439-476F-8E93-2C4EF1A455F0}"/>
    <dgm:cxn modelId="{9F8CDBDC-E9EE-45C4-932A-559DF08AA06F}" type="presOf" srcId="{AE510FCE-F2EB-4E58-97AA-CAE488083AE5}" destId="{C4431EC4-E01D-4BCE-BD26-2C30CFB7F6EC}" srcOrd="0" destOrd="0" presId="urn:microsoft.com/office/officeart/2005/8/layout/cycle4"/>
    <dgm:cxn modelId="{524DC42B-8892-4E13-A891-9720BB057805}" type="presOf" srcId="{08384095-4553-46E3-97B9-1F7DC870ADFC}" destId="{E7895EA4-B0C1-4A25-B7CC-3C4F014976DA}" srcOrd="1" destOrd="1" presId="urn:microsoft.com/office/officeart/2005/8/layout/cycle4"/>
    <dgm:cxn modelId="{C7517D41-1BD9-47A2-8897-F410493BBFB3}" srcId="{A5258AE3-8B82-497F-AC3B-F9C57DAEB607}" destId="{A1C119C0-EB68-47F4-AF71-919794B130C4}" srcOrd="1" destOrd="0" parTransId="{D2DFBF4D-C9BA-4524-BB3D-595AC00C9799}" sibTransId="{FD86592E-C5F9-42CB-8D24-F3B8874348C0}"/>
    <dgm:cxn modelId="{CC13E8BD-FC96-4DAA-AE7C-84EB31B41E54}" type="presOf" srcId="{D886D377-6577-494D-80A4-91B72C46FE83}" destId="{35FAE5CF-CD72-4097-94D7-1956B9A2D96C}" srcOrd="1" destOrd="2" presId="urn:microsoft.com/office/officeart/2005/8/layout/cycle4"/>
    <dgm:cxn modelId="{AF974498-96CB-48FA-9C1E-1620A42A00B5}" type="presOf" srcId="{D45B6DB0-8EEC-46DD-9C07-0BB06810B9E0}" destId="{42042017-F2E0-479D-A69A-B59B7342E36B}" srcOrd="0" destOrd="0" presId="urn:microsoft.com/office/officeart/2005/8/layout/cycle4"/>
    <dgm:cxn modelId="{573FC383-AA49-4015-85BF-5B943DC4D0EA}" type="presOf" srcId="{A1C119C0-EB68-47F4-AF71-919794B130C4}" destId="{35FAE5CF-CD72-4097-94D7-1956B9A2D96C}" srcOrd="1" destOrd="1" presId="urn:microsoft.com/office/officeart/2005/8/layout/cycle4"/>
    <dgm:cxn modelId="{3A62DDA4-F533-433D-B4A1-A12B7EBDAB0E}" type="presOf" srcId="{80CD3CFC-BE7E-4179-B2A0-1951CEADAE30}" destId="{28AFC830-0A6A-47B1-8D44-FAF7365F755B}" srcOrd="1" destOrd="0" presId="urn:microsoft.com/office/officeart/2005/8/layout/cycle4"/>
    <dgm:cxn modelId="{41107006-1808-45E0-8594-768103B6102A}" srcId="{003E74E6-7373-4A10-AADE-8F2EE47B7C46}" destId="{60D77A69-69D1-49F9-8F23-41F7CBACC058}" srcOrd="2" destOrd="0" parTransId="{9373054E-F42C-4902-B09F-4766DE4E0A18}" sibTransId="{04B9C073-C23A-4290-B40E-D7A7A5275EBE}"/>
    <dgm:cxn modelId="{E52F500D-0697-4DDA-9202-EFFFDD46CE88}" srcId="{60D77A69-69D1-49F9-8F23-41F7CBACC058}" destId="{08384095-4553-46E3-97B9-1F7DC870ADFC}" srcOrd="1" destOrd="0" parTransId="{B0CEA6EE-5E3E-4151-892D-3FF48AAF379C}" sibTransId="{4098E3B8-7996-42E1-9BA7-2163251F751E}"/>
    <dgm:cxn modelId="{F7E4B532-46E2-4DAB-AC6E-737A18240194}" type="presOf" srcId="{082EFCC2-2310-44CA-BD42-55D3D337A121}" destId="{BC5AA1BD-2B2A-4A43-B75F-487BDEB816B8}" srcOrd="1" destOrd="1" presId="urn:microsoft.com/office/officeart/2005/8/layout/cycle4"/>
    <dgm:cxn modelId="{55E73213-9C7F-44D7-9902-64696EA6CF93}" srcId="{003E74E6-7373-4A10-AADE-8F2EE47B7C46}" destId="{03FCC26D-007A-4F29-9F86-258EA707BC14}" srcOrd="3" destOrd="0" parTransId="{FFAE81F6-7156-4C17-AA19-E379A31B3947}" sibTransId="{172A4534-5A3A-4A33-99E7-9DA1A81EB24C}"/>
    <dgm:cxn modelId="{09CE0B91-12FE-48A0-8356-6AA2DAA1946F}" type="presOf" srcId="{F65AFA4B-7AE9-470E-B5F4-52EF86E85254}" destId="{28AFC830-0A6A-47B1-8D44-FAF7365F755B}" srcOrd="1" destOrd="1" presId="urn:microsoft.com/office/officeart/2005/8/layout/cycle4"/>
    <dgm:cxn modelId="{2A1696BF-B832-4C20-844B-DA129433806B}" type="presOf" srcId="{082EFCC2-2310-44CA-BD42-55D3D337A121}" destId="{8EA6A338-8CEE-4405-BDF8-963CBEF6DA6C}" srcOrd="0" destOrd="1" presId="urn:microsoft.com/office/officeart/2005/8/layout/cycle4"/>
    <dgm:cxn modelId="{0AC57874-8550-4191-8CA2-93E3A972BCBD}" type="presOf" srcId="{BD338DAD-EC42-4B49-841F-2A2BA6E6AC50}" destId="{BC5AA1BD-2B2A-4A43-B75F-487BDEB816B8}" srcOrd="1" destOrd="0" presId="urn:microsoft.com/office/officeart/2005/8/layout/cycle4"/>
    <dgm:cxn modelId="{B1E4FA13-DAB4-41F5-80A4-18DACB033261}" srcId="{D45B6DB0-8EEC-46DD-9C07-0BB06810B9E0}" destId="{F65AFA4B-7AE9-470E-B5F4-52EF86E85254}" srcOrd="1" destOrd="0" parTransId="{F9BEEC27-1366-4756-ACCA-F5B50D18C678}" sibTransId="{B7A72F8B-B6A3-4490-8BD8-65A47342AE07}"/>
    <dgm:cxn modelId="{6AFDE65E-DAB6-4106-9CCB-268AA3E41F02}" type="presOf" srcId="{BD338DAD-EC42-4B49-841F-2A2BA6E6AC50}" destId="{8EA6A338-8CEE-4405-BDF8-963CBEF6DA6C}" srcOrd="0" destOrd="0" presId="urn:microsoft.com/office/officeart/2005/8/layout/cycle4"/>
    <dgm:cxn modelId="{EA0B5E61-4A7B-4E8C-933F-826DEFA21C3D}" type="presOf" srcId="{60D77A69-69D1-49F9-8F23-41F7CBACC058}" destId="{5A9E1DB5-BB76-4013-B9BA-AD6952875C51}" srcOrd="0" destOrd="0" presId="urn:microsoft.com/office/officeart/2005/8/layout/cycle4"/>
    <dgm:cxn modelId="{B5EFB826-B1EF-458F-BB7A-18E1D08C0AC9}" type="presOf" srcId="{D886D377-6577-494D-80A4-91B72C46FE83}" destId="{7670E694-E3AA-4A60-A240-5784B0507FED}" srcOrd="0" destOrd="2" presId="urn:microsoft.com/office/officeart/2005/8/layout/cycle4"/>
    <dgm:cxn modelId="{01DA2832-C342-4662-9BE6-6E29A5C71AC1}" type="presOf" srcId="{3CBB51E1-C5E5-4854-9B81-CB0A9F68777E}" destId="{35FAE5CF-CD72-4097-94D7-1956B9A2D96C}" srcOrd="1" destOrd="0" presId="urn:microsoft.com/office/officeart/2005/8/layout/cycle4"/>
    <dgm:cxn modelId="{E4F8CACF-A05D-4DA2-825E-1349AEF89816}" srcId="{A5258AE3-8B82-497F-AC3B-F9C57DAEB607}" destId="{D886D377-6577-494D-80A4-91B72C46FE83}" srcOrd="2" destOrd="0" parTransId="{FE2D29D5-FA9E-4508-8146-F98A73F1EE4B}" sibTransId="{C34BE42E-7942-4A35-8E1E-CCEBA18AFD17}"/>
    <dgm:cxn modelId="{DF9D8220-A944-4558-8F4D-DCEB073288E0}" type="presOf" srcId="{AE510FCE-F2EB-4E58-97AA-CAE488083AE5}" destId="{E7895EA4-B0C1-4A25-B7CC-3C4F014976DA}" srcOrd="1" destOrd="0" presId="urn:microsoft.com/office/officeart/2005/8/layout/cycle4"/>
    <dgm:cxn modelId="{2D9DC49C-6D8E-40F7-8DD9-F0CB6A2DA2A8}" type="presParOf" srcId="{62018B22-B01A-47A0-AA66-3AE9513DE6A5}" destId="{B5ACFB4A-4FFB-4CF0-995B-4485EBD1CAF1}" srcOrd="0" destOrd="0" presId="urn:microsoft.com/office/officeart/2005/8/layout/cycle4"/>
    <dgm:cxn modelId="{F1693EF0-09F0-4D60-8242-E80D5920AC37}" type="presParOf" srcId="{B5ACFB4A-4FFB-4CF0-995B-4485EBD1CAF1}" destId="{8F5B2452-1246-4BC9-B63B-8D1194C346D6}" srcOrd="0" destOrd="0" presId="urn:microsoft.com/office/officeart/2005/8/layout/cycle4"/>
    <dgm:cxn modelId="{B0615E8D-00D9-4628-8A88-813176B34CB1}" type="presParOf" srcId="{8F5B2452-1246-4BC9-B63B-8D1194C346D6}" destId="{2EEEE070-33D6-4DB0-BF91-61C7F8B45476}" srcOrd="0" destOrd="0" presId="urn:microsoft.com/office/officeart/2005/8/layout/cycle4"/>
    <dgm:cxn modelId="{B9154EB7-C5EF-4052-A981-FCB107E77959}" type="presParOf" srcId="{8F5B2452-1246-4BC9-B63B-8D1194C346D6}" destId="{28AFC830-0A6A-47B1-8D44-FAF7365F755B}" srcOrd="1" destOrd="0" presId="urn:microsoft.com/office/officeart/2005/8/layout/cycle4"/>
    <dgm:cxn modelId="{B22B9453-BD9D-45E0-A718-FFE09BB6555E}" type="presParOf" srcId="{B5ACFB4A-4FFB-4CF0-995B-4485EBD1CAF1}" destId="{743B2D1D-5B35-45E1-92DC-EDE5C78A63EB}" srcOrd="1" destOrd="0" presId="urn:microsoft.com/office/officeart/2005/8/layout/cycle4"/>
    <dgm:cxn modelId="{29EE6507-0530-4D19-9567-ACBE06BB9FD6}" type="presParOf" srcId="{743B2D1D-5B35-45E1-92DC-EDE5C78A63EB}" destId="{7670E694-E3AA-4A60-A240-5784B0507FED}" srcOrd="0" destOrd="0" presId="urn:microsoft.com/office/officeart/2005/8/layout/cycle4"/>
    <dgm:cxn modelId="{AB10A2AB-2C24-4448-B918-D387DB2C32CE}" type="presParOf" srcId="{743B2D1D-5B35-45E1-92DC-EDE5C78A63EB}" destId="{35FAE5CF-CD72-4097-94D7-1956B9A2D96C}" srcOrd="1" destOrd="0" presId="urn:microsoft.com/office/officeart/2005/8/layout/cycle4"/>
    <dgm:cxn modelId="{E1C83916-B751-490A-A8EB-6BF14409C247}" type="presParOf" srcId="{B5ACFB4A-4FFB-4CF0-995B-4485EBD1CAF1}" destId="{91F3C2B6-65EE-486C-A16D-9011436CC540}" srcOrd="2" destOrd="0" presId="urn:microsoft.com/office/officeart/2005/8/layout/cycle4"/>
    <dgm:cxn modelId="{6A4F413E-91BB-4EA9-A2CC-4AC3B01E5F19}" type="presParOf" srcId="{91F3C2B6-65EE-486C-A16D-9011436CC540}" destId="{C4431EC4-E01D-4BCE-BD26-2C30CFB7F6EC}" srcOrd="0" destOrd="0" presId="urn:microsoft.com/office/officeart/2005/8/layout/cycle4"/>
    <dgm:cxn modelId="{CD2186DF-DABA-48C3-8EBD-E17D01079F8B}" type="presParOf" srcId="{91F3C2B6-65EE-486C-A16D-9011436CC540}" destId="{E7895EA4-B0C1-4A25-B7CC-3C4F014976DA}" srcOrd="1" destOrd="0" presId="urn:microsoft.com/office/officeart/2005/8/layout/cycle4"/>
    <dgm:cxn modelId="{10D9B7C8-4C56-4DB0-8C39-D36309EFBE9D}" type="presParOf" srcId="{B5ACFB4A-4FFB-4CF0-995B-4485EBD1CAF1}" destId="{34B2A419-7E78-41D4-A176-2A84B11DA5B0}" srcOrd="3" destOrd="0" presId="urn:microsoft.com/office/officeart/2005/8/layout/cycle4"/>
    <dgm:cxn modelId="{150980BB-5824-444F-833A-33B50258A425}" type="presParOf" srcId="{34B2A419-7E78-41D4-A176-2A84B11DA5B0}" destId="{8EA6A338-8CEE-4405-BDF8-963CBEF6DA6C}" srcOrd="0" destOrd="0" presId="urn:microsoft.com/office/officeart/2005/8/layout/cycle4"/>
    <dgm:cxn modelId="{A5E18AF7-39D9-4591-BB23-B058CC2EECFB}" type="presParOf" srcId="{34B2A419-7E78-41D4-A176-2A84B11DA5B0}" destId="{BC5AA1BD-2B2A-4A43-B75F-487BDEB816B8}" srcOrd="1" destOrd="0" presId="urn:microsoft.com/office/officeart/2005/8/layout/cycle4"/>
    <dgm:cxn modelId="{E214CA20-2F20-4494-8B62-F696C3E6C52D}" type="presParOf" srcId="{B5ACFB4A-4FFB-4CF0-995B-4485EBD1CAF1}" destId="{29FA39A4-F41D-42A4-BBDC-6FCF3BAB392A}" srcOrd="4" destOrd="0" presId="urn:microsoft.com/office/officeart/2005/8/layout/cycle4"/>
    <dgm:cxn modelId="{2AA8BA2E-3C51-4019-A7E0-AF044BDCFAA5}" type="presParOf" srcId="{62018B22-B01A-47A0-AA66-3AE9513DE6A5}" destId="{20B17EBE-E34B-4FF0-996A-BB063B6588F5}" srcOrd="1" destOrd="0" presId="urn:microsoft.com/office/officeart/2005/8/layout/cycle4"/>
    <dgm:cxn modelId="{C5191FD9-D78A-4A60-AC4E-0CB45F6D3BB4}" type="presParOf" srcId="{20B17EBE-E34B-4FF0-996A-BB063B6588F5}" destId="{42042017-F2E0-479D-A69A-B59B7342E36B}" srcOrd="0" destOrd="0" presId="urn:microsoft.com/office/officeart/2005/8/layout/cycle4"/>
    <dgm:cxn modelId="{7E408F2C-EA7C-4B67-96F0-E53F396F717F}" type="presParOf" srcId="{20B17EBE-E34B-4FF0-996A-BB063B6588F5}" destId="{EEE63A65-AEEF-4F04-9C14-0492A719300A}" srcOrd="1" destOrd="0" presId="urn:microsoft.com/office/officeart/2005/8/layout/cycle4"/>
    <dgm:cxn modelId="{2C7E3925-A2E4-4597-91AC-3477BAE02550}" type="presParOf" srcId="{20B17EBE-E34B-4FF0-996A-BB063B6588F5}" destId="{5A9E1DB5-BB76-4013-B9BA-AD6952875C51}" srcOrd="2" destOrd="0" presId="urn:microsoft.com/office/officeart/2005/8/layout/cycle4"/>
    <dgm:cxn modelId="{854507FE-B504-4AB1-8CE5-1FCDB682320A}" type="presParOf" srcId="{20B17EBE-E34B-4FF0-996A-BB063B6588F5}" destId="{E6E84B9C-CF00-4F21-9C73-BF481684E164}" srcOrd="3" destOrd="0" presId="urn:microsoft.com/office/officeart/2005/8/layout/cycle4"/>
    <dgm:cxn modelId="{B5C0778F-0BFE-401A-8596-E705EC32546E}" type="presParOf" srcId="{20B17EBE-E34B-4FF0-996A-BB063B6588F5}" destId="{1AE38903-4910-4E8D-BC48-F58D6503358C}" srcOrd="4" destOrd="0" presId="urn:microsoft.com/office/officeart/2005/8/layout/cycle4"/>
    <dgm:cxn modelId="{181429EB-789C-4C19-8C52-A0D5319D3F56}" type="presParOf" srcId="{62018B22-B01A-47A0-AA66-3AE9513DE6A5}" destId="{3F995A04-0A0D-4C4A-9185-94C8E1E28BD1}" srcOrd="2" destOrd="0" presId="urn:microsoft.com/office/officeart/2005/8/layout/cycle4"/>
    <dgm:cxn modelId="{B6962644-53AA-4814-8884-AC75468DAF15}" type="presParOf" srcId="{62018B22-B01A-47A0-AA66-3AE9513DE6A5}" destId="{27D5EEBF-3DB1-4884-8524-3A446F674A8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ADB25785-197F-488D-815D-7148EB82AEA7}" type="datetimeFigureOut">
              <a:rPr lang="en-US" smtClean="0"/>
              <a:pPr/>
              <a:t>7/11/2016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C1F8223C-FC7B-4594-B288-7619519B02D5}" type="slidenum">
              <a:rPr lang="en-US" smtClean="0"/>
              <a:pPr/>
              <a:t>‹#›</a:t>
            </a:fld>
            <a:endParaRPr lang="en-US" dirty="0"/>
          </a:p>
        </p:txBody>
      </p:sp>
    </p:spTree>
    <p:extLst>
      <p:ext uri="{BB962C8B-B14F-4D97-AF65-F5344CB8AC3E}">
        <p14:creationId xmlns:p14="http://schemas.microsoft.com/office/powerpoint/2010/main" val="294301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F8223C-FC7B-4594-B288-7619519B02D5}" type="slidenum">
              <a:rPr lang="en-US" smtClean="0"/>
              <a:pPr/>
              <a:t>1</a:t>
            </a:fld>
            <a:endParaRPr lang="en-US"/>
          </a:p>
        </p:txBody>
      </p:sp>
    </p:spTree>
    <p:extLst>
      <p:ext uri="{BB962C8B-B14F-4D97-AF65-F5344CB8AC3E}">
        <p14:creationId xmlns:p14="http://schemas.microsoft.com/office/powerpoint/2010/main" val="146931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F8223C-FC7B-4594-B288-7619519B02D5}" type="slidenum">
              <a:rPr lang="en-US" smtClean="0"/>
              <a:pPr/>
              <a:t>10</a:t>
            </a:fld>
            <a:endParaRPr lang="en-US" dirty="0"/>
          </a:p>
        </p:txBody>
      </p:sp>
    </p:spTree>
    <p:extLst>
      <p:ext uri="{BB962C8B-B14F-4D97-AF65-F5344CB8AC3E}">
        <p14:creationId xmlns:p14="http://schemas.microsoft.com/office/powerpoint/2010/main" val="445198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F8223C-FC7B-4594-B288-7619519B02D5}" type="slidenum">
              <a:rPr lang="en-US" smtClean="0"/>
              <a:pPr/>
              <a:t>11</a:t>
            </a:fld>
            <a:endParaRPr lang="en-US" dirty="0"/>
          </a:p>
        </p:txBody>
      </p:sp>
    </p:spTree>
    <p:extLst>
      <p:ext uri="{BB962C8B-B14F-4D97-AF65-F5344CB8AC3E}">
        <p14:creationId xmlns:p14="http://schemas.microsoft.com/office/powerpoint/2010/main" val="607621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F8223C-FC7B-4594-B288-7619519B02D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705477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pPr eaLnBrk="1" hangingPunct="1"/>
            <a:endParaRPr lang="en-US" dirty="0" smtClean="0"/>
          </a:p>
        </p:txBody>
      </p:sp>
      <p:sp>
        <p:nvSpPr>
          <p:cNvPr id="147460" name="Slide Number Placeholder 3"/>
          <p:cNvSpPr>
            <a:spLocks noGrp="1"/>
          </p:cNvSpPr>
          <p:nvPr>
            <p:ph type="sldNum" sz="quarter" idx="5"/>
          </p:nvPr>
        </p:nvSpPr>
        <p:spPr>
          <a:noFill/>
        </p:spPr>
        <p:txBody>
          <a:bodyPr/>
          <a:lstStyle/>
          <a:p>
            <a:fld id="{DCB1F7A3-0954-46F4-A339-9D9F6685663D}" type="slidenum">
              <a:rPr lang="en-US" smtClean="0"/>
              <a:pPr/>
              <a:t>13</a:t>
            </a:fld>
            <a:endParaRPr lang="en-US" smtClean="0"/>
          </a:p>
        </p:txBody>
      </p:sp>
    </p:spTree>
    <p:extLst>
      <p:ext uri="{BB962C8B-B14F-4D97-AF65-F5344CB8AC3E}">
        <p14:creationId xmlns:p14="http://schemas.microsoft.com/office/powerpoint/2010/main" val="1569292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F8223C-FC7B-4594-B288-7619519B02D5}" type="slidenum">
              <a:rPr lang="en-US" smtClean="0"/>
              <a:pPr/>
              <a:t>14</a:t>
            </a:fld>
            <a:endParaRPr lang="en-US" dirty="0"/>
          </a:p>
        </p:txBody>
      </p:sp>
    </p:spTree>
    <p:extLst>
      <p:ext uri="{BB962C8B-B14F-4D97-AF65-F5344CB8AC3E}">
        <p14:creationId xmlns:p14="http://schemas.microsoft.com/office/powerpoint/2010/main" val="2544917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F8223C-FC7B-4594-B288-7619519B02D5}" type="slidenum">
              <a:rPr lang="en-US" smtClean="0"/>
              <a:pPr/>
              <a:t>15</a:t>
            </a:fld>
            <a:endParaRPr lang="en-US" dirty="0"/>
          </a:p>
        </p:txBody>
      </p:sp>
    </p:spTree>
    <p:extLst>
      <p:ext uri="{BB962C8B-B14F-4D97-AF65-F5344CB8AC3E}">
        <p14:creationId xmlns:p14="http://schemas.microsoft.com/office/powerpoint/2010/main" val="2587941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5F97A054-B19F-458A-A3FB-7714EB0D78D1}" type="slidenum">
              <a:rPr lang="en-US" smtClean="0"/>
              <a:pPr eaLnBrk="1" hangingPunct="1"/>
              <a:t>16</a:t>
            </a:fld>
            <a:endParaRPr lang="en-US" smtClean="0"/>
          </a:p>
        </p:txBody>
      </p:sp>
    </p:spTree>
    <p:extLst>
      <p:ext uri="{BB962C8B-B14F-4D97-AF65-F5344CB8AC3E}">
        <p14:creationId xmlns:p14="http://schemas.microsoft.com/office/powerpoint/2010/main" val="3569641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F8223C-FC7B-4594-B288-7619519B02D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131977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F8223C-FC7B-4594-B288-7619519B02D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140771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F8223C-FC7B-4594-B288-7619519B02D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91708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F8223C-FC7B-4594-B288-7619519B02D5}" type="slidenum">
              <a:rPr lang="en-US" smtClean="0"/>
              <a:pPr/>
              <a:t>2</a:t>
            </a:fld>
            <a:endParaRPr lang="en-US" dirty="0"/>
          </a:p>
        </p:txBody>
      </p:sp>
    </p:spTree>
    <p:extLst>
      <p:ext uri="{BB962C8B-B14F-4D97-AF65-F5344CB8AC3E}">
        <p14:creationId xmlns:p14="http://schemas.microsoft.com/office/powerpoint/2010/main" val="2913831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F8223C-FC7B-4594-B288-7619519B02D5}" type="slidenum">
              <a:rPr lang="en-US" smtClean="0"/>
              <a:pPr/>
              <a:t>20</a:t>
            </a:fld>
            <a:endParaRPr lang="en-US" dirty="0"/>
          </a:p>
        </p:txBody>
      </p:sp>
    </p:spTree>
    <p:extLst>
      <p:ext uri="{BB962C8B-B14F-4D97-AF65-F5344CB8AC3E}">
        <p14:creationId xmlns:p14="http://schemas.microsoft.com/office/powerpoint/2010/main" val="1520147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F8223C-FC7B-4594-B288-7619519B02D5}"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862717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F8223C-FC7B-4594-B288-7619519B02D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223339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F8223C-FC7B-4594-B288-7619519B02D5}" type="slidenum">
              <a:rPr lang="en-US" smtClean="0"/>
              <a:pPr/>
              <a:t>23</a:t>
            </a:fld>
            <a:endParaRPr lang="en-US" dirty="0"/>
          </a:p>
        </p:txBody>
      </p:sp>
    </p:spTree>
    <p:extLst>
      <p:ext uri="{BB962C8B-B14F-4D97-AF65-F5344CB8AC3E}">
        <p14:creationId xmlns:p14="http://schemas.microsoft.com/office/powerpoint/2010/main" val="3713143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F8223C-FC7B-4594-B288-7619519B02D5}" type="slidenum">
              <a:rPr lang="en-US" smtClean="0"/>
              <a:pPr/>
              <a:t>3</a:t>
            </a:fld>
            <a:endParaRPr lang="en-US" dirty="0"/>
          </a:p>
        </p:txBody>
      </p:sp>
    </p:spTree>
    <p:extLst>
      <p:ext uri="{BB962C8B-B14F-4D97-AF65-F5344CB8AC3E}">
        <p14:creationId xmlns:p14="http://schemas.microsoft.com/office/powerpoint/2010/main" val="98807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F8223C-FC7B-4594-B288-7619519B02D5}" type="slidenum">
              <a:rPr lang="en-US" smtClean="0"/>
              <a:pPr/>
              <a:t>4</a:t>
            </a:fld>
            <a:endParaRPr lang="en-US" dirty="0"/>
          </a:p>
        </p:txBody>
      </p:sp>
    </p:spTree>
    <p:extLst>
      <p:ext uri="{BB962C8B-B14F-4D97-AF65-F5344CB8AC3E}">
        <p14:creationId xmlns:p14="http://schemas.microsoft.com/office/powerpoint/2010/main" val="1206567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cap="all" dirty="0" smtClean="0">
              <a:solidFill>
                <a:prstClr val="white"/>
              </a:solidFill>
              <a:effectLst>
                <a:outerShdw blurRad="50800" dist="38100" dir="2700000" algn="tl" rotWithShape="0">
                  <a:prstClr val="black"/>
                </a:outerShdw>
              </a:effectLst>
              <a:cs typeface="Arial" pitchFamily="34" charset="0"/>
            </a:endParaRPr>
          </a:p>
        </p:txBody>
      </p:sp>
      <p:sp>
        <p:nvSpPr>
          <p:cNvPr id="4" name="Slide Number Placeholder 3"/>
          <p:cNvSpPr>
            <a:spLocks noGrp="1"/>
          </p:cNvSpPr>
          <p:nvPr>
            <p:ph type="sldNum" sz="quarter" idx="10"/>
          </p:nvPr>
        </p:nvSpPr>
        <p:spPr/>
        <p:txBody>
          <a:bodyPr/>
          <a:lstStyle/>
          <a:p>
            <a:fld id="{C1F8223C-FC7B-4594-B288-7619519B02D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821208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F8223C-FC7B-4594-B288-7619519B02D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39437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4A156D03-D8AE-43EC-B0B1-FEEA0C58E2FE}" type="slidenum">
              <a:rPr lang="en-US" altLang="en-US"/>
              <a:pPr eaLnBrk="1" hangingPunct="1"/>
              <a:t>7</a:t>
            </a:fld>
            <a:endParaRPr lang="en-US" altLang="en-US"/>
          </a:p>
        </p:txBody>
      </p:sp>
    </p:spTree>
    <p:extLst>
      <p:ext uri="{BB962C8B-B14F-4D97-AF65-F5344CB8AC3E}">
        <p14:creationId xmlns:p14="http://schemas.microsoft.com/office/powerpoint/2010/main" val="2630009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F8223C-FC7B-4594-B288-7619519B02D5}" type="slidenum">
              <a:rPr lang="en-US" smtClean="0"/>
              <a:pPr/>
              <a:t>8</a:t>
            </a:fld>
            <a:endParaRPr lang="en-US" dirty="0"/>
          </a:p>
        </p:txBody>
      </p:sp>
    </p:spTree>
    <p:extLst>
      <p:ext uri="{BB962C8B-B14F-4D97-AF65-F5344CB8AC3E}">
        <p14:creationId xmlns:p14="http://schemas.microsoft.com/office/powerpoint/2010/main" val="62680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4A156D03-D8AE-43EC-B0B1-FEEA0C58E2FE}" type="slidenum">
              <a:rPr lang="en-US" altLang="en-US"/>
              <a:pPr eaLnBrk="1" hangingPunct="1"/>
              <a:t>9</a:t>
            </a:fld>
            <a:endParaRPr lang="en-US" altLang="en-US"/>
          </a:p>
        </p:txBody>
      </p:sp>
    </p:spTree>
    <p:extLst>
      <p:ext uri="{BB962C8B-B14F-4D97-AF65-F5344CB8AC3E}">
        <p14:creationId xmlns:p14="http://schemas.microsoft.com/office/powerpoint/2010/main" val="2337975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4 - Black Background w/ Gold Subtitl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457200" y="1949817"/>
            <a:ext cx="8001000" cy="815608"/>
          </a:xfrm>
          <a:prstGeom prst="rect">
            <a:avLst/>
          </a:prstGeom>
        </p:spPr>
        <p:txBody>
          <a:bodyPr lIns="0" bIns="91440" anchor="b" anchorCtr="0">
            <a:spAutoFit/>
          </a:bodyPr>
          <a:lstStyle>
            <a:lvl1pPr algn="l">
              <a:defRPr>
                <a:solidFill>
                  <a:schemeClr val="bg1"/>
                </a:solidFill>
                <a:effectLst>
                  <a:outerShdw blurRad="50800" dist="38100" dir="2700000" algn="tl" rotWithShape="0">
                    <a:prstClr val="black"/>
                  </a:outerShdw>
                </a:effectLst>
              </a:defRPr>
            </a:lvl1pPr>
          </a:lstStyle>
          <a:p>
            <a:r>
              <a:rPr lang="en-US" dirty="0" smtClean="0"/>
              <a:t>presentation title (lowercase)</a:t>
            </a:r>
            <a:endParaRPr lang="en-US" dirty="0"/>
          </a:p>
        </p:txBody>
      </p:sp>
      <p:sp>
        <p:nvSpPr>
          <p:cNvPr id="11" name="Subtitle 2"/>
          <p:cNvSpPr>
            <a:spLocks noGrp="1"/>
          </p:cNvSpPr>
          <p:nvPr>
            <p:ph type="subTitle" idx="1" hasCustomPrompt="1"/>
          </p:nvPr>
        </p:nvSpPr>
        <p:spPr>
          <a:xfrm>
            <a:off x="457200" y="2790372"/>
            <a:ext cx="8001000" cy="584775"/>
          </a:xfrm>
        </p:spPr>
        <p:txBody>
          <a:bodyPr wrap="square" lIns="0" tIns="0" bIns="91440">
            <a:spAutoFit/>
          </a:bodyPr>
          <a:lstStyle>
            <a:lvl1pPr marL="0" indent="0" algn="l">
              <a:buNone/>
              <a:defRPr b="1">
                <a:solidFill>
                  <a:schemeClr val="bg2"/>
                </a:solidFill>
                <a:effectLst>
                  <a:outerShdw blurRad="50800" dist="38100" dir="2700000" algn="tl" rotWithShape="0">
                    <a:prstClr val="black"/>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style</a:t>
            </a:r>
            <a:endParaRPr lang="en-US" dirty="0"/>
          </a:p>
        </p:txBody>
      </p:sp>
      <p:sp>
        <p:nvSpPr>
          <p:cNvPr id="12" name="Text Placeholder 18"/>
          <p:cNvSpPr>
            <a:spLocks noGrp="1"/>
          </p:cNvSpPr>
          <p:nvPr>
            <p:ph type="body" sz="quarter" idx="10" hasCustomPrompt="1"/>
          </p:nvPr>
        </p:nvSpPr>
        <p:spPr>
          <a:xfrm>
            <a:off x="457200" y="3399972"/>
            <a:ext cx="8001000" cy="400110"/>
          </a:xfrm>
        </p:spPr>
        <p:txBody>
          <a:bodyPr wrap="square" lIns="0">
            <a:spAutoFit/>
          </a:bodyPr>
          <a:lstStyle>
            <a:lvl1pPr>
              <a:buNone/>
              <a:defRPr sz="2000" b="0" cap="all" baseline="0"/>
            </a:lvl1pPr>
            <a:lvl2pPr>
              <a:buNone/>
              <a:defRPr/>
            </a:lvl2pPr>
            <a:lvl3pPr>
              <a:buNone/>
              <a:defRPr/>
            </a:lvl3pPr>
            <a:lvl4pPr>
              <a:buNone/>
              <a:defRPr/>
            </a:lvl4pPr>
            <a:lvl5pPr>
              <a:buNone/>
              <a:defRPr/>
            </a:lvl5pPr>
          </a:lstStyle>
          <a:p>
            <a:pPr lvl="0"/>
            <a:r>
              <a:rPr lang="en-US" dirty="0" smtClean="0"/>
              <a:t>Alternate subtitle</a:t>
            </a:r>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1 (Two Content) - M &amp; G Header w/ Black Backgroun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9164" y="88105"/>
            <a:ext cx="1069598" cy="906651"/>
          </a:xfrm>
          <a:prstGeom prst="rect">
            <a:avLst/>
          </a:prstGeom>
        </p:spPr>
      </p:pic>
      <p:sp>
        <p:nvSpPr>
          <p:cNvPr id="14" name="Rectangle 13"/>
          <p:cNvSpPr/>
          <p:nvPr userDrawn="1"/>
        </p:nvSpPr>
        <p:spPr>
          <a:xfrm>
            <a:off x="0" y="990600"/>
            <a:ext cx="9144000" cy="548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1097280" bIns="0" rtlCol="0" anchor="ctr" anchorCtr="0">
            <a:normAutofit/>
          </a:bodyPr>
          <a:lstStyle>
            <a:lvl1pPr algn="l">
              <a:defRPr>
                <a:solidFill>
                  <a:schemeClr val="tx1"/>
                </a:solidFill>
              </a:defRPr>
            </a:lvl1pPr>
          </a:lstStyle>
          <a:p>
            <a:r>
              <a:rPr lang="en-US" dirty="0" smtClean="0"/>
              <a:t>title style (lowercase)</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1 (Comparison) - M &amp; G Header w/ Black Gradient Backgroun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Rectangle 12"/>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9164" y="88105"/>
            <a:ext cx="1069598" cy="906651"/>
          </a:xfrm>
          <a:prstGeom prst="rect">
            <a:avLst/>
          </a:prstGeom>
        </p:spPr>
      </p:pic>
      <p:sp>
        <p:nvSpPr>
          <p:cNvPr id="16" name="Rectangle 15"/>
          <p:cNvSpPr/>
          <p:nvPr userDrawn="1"/>
        </p:nvSpPr>
        <p:spPr>
          <a:xfrm>
            <a:off x="0" y="990600"/>
            <a:ext cx="9144000" cy="548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1097280" bIns="0" rtlCol="0" anchor="ctr" anchorCtr="0">
            <a:normAutofit/>
          </a:bodyPr>
          <a:lstStyle>
            <a:lvl1pPr algn="l">
              <a:defRPr>
                <a:solidFill>
                  <a:schemeClr val="tx1"/>
                </a:solidFill>
              </a:defRPr>
            </a:lvl1pPr>
          </a:lstStyle>
          <a:p>
            <a:r>
              <a:rPr lang="en-US" dirty="0" smtClean="0"/>
              <a:t>title style (lowercase)</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1 (Title Only) - M &amp; G Header w/ Black Background">
    <p:spTree>
      <p:nvGrpSpPr>
        <p:cNvPr id="1" name=""/>
        <p:cNvGrpSpPr/>
        <p:nvPr/>
      </p:nvGrpSpPr>
      <p:grpSpPr>
        <a:xfrm>
          <a:off x="0" y="0"/>
          <a:ext cx="0" cy="0"/>
          <a:chOff x="0" y="0"/>
          <a:chExt cx="0" cy="0"/>
        </a:xfrm>
      </p:grpSpPr>
      <p:sp>
        <p:nvSpPr>
          <p:cNvPr id="9" name="Rectangle 8"/>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9164" y="88105"/>
            <a:ext cx="1069598" cy="906651"/>
          </a:xfrm>
          <a:prstGeom prst="rect">
            <a:avLst/>
          </a:prstGeom>
        </p:spPr>
      </p:pic>
      <p:sp>
        <p:nvSpPr>
          <p:cNvPr id="12" name="Rectangle 11"/>
          <p:cNvSpPr/>
          <p:nvPr userDrawn="1"/>
        </p:nvSpPr>
        <p:spPr>
          <a:xfrm>
            <a:off x="0" y="990600"/>
            <a:ext cx="9144000" cy="548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1097280" bIns="0" rtlCol="0" anchor="ctr" anchorCtr="0">
            <a:normAutofit/>
          </a:bodyPr>
          <a:lstStyle>
            <a:lvl1pPr algn="l">
              <a:defRPr>
                <a:solidFill>
                  <a:schemeClr val="tx1"/>
                </a:solidFill>
              </a:defRPr>
            </a:lvl1pPr>
          </a:lstStyle>
          <a:p>
            <a:r>
              <a:rPr lang="en-US" dirty="0" smtClean="0"/>
              <a:t>title style (lowercase)</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ayout 1 (Blank) - M &amp; G Header w/ Black Background">
    <p:spTree>
      <p:nvGrpSpPr>
        <p:cNvPr id="1" name=""/>
        <p:cNvGrpSpPr/>
        <p:nvPr/>
      </p:nvGrpSpPr>
      <p:grpSpPr>
        <a:xfrm>
          <a:off x="0" y="0"/>
          <a:ext cx="0" cy="0"/>
          <a:chOff x="0" y="0"/>
          <a:chExt cx="0" cy="0"/>
        </a:xfrm>
      </p:grpSpPr>
    </p:spTree>
  </p:cSld>
  <p:clrMapOvr>
    <a:masterClrMapping/>
  </p:clrMapOvr>
  <p:transition spd="slow">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Footer Placeholder 4"/>
          <p:cNvSpPr>
            <a:spLocks noGrp="1"/>
          </p:cNvSpPr>
          <p:nvPr>
            <p:ph type="ftr" sz="quarter" idx="10"/>
          </p:nvPr>
        </p:nvSpPr>
        <p:spPr>
          <a:xfrm>
            <a:off x="2438400" y="6580188"/>
            <a:ext cx="2895600" cy="304800"/>
          </a:xfrm>
          <a:prstGeom prst="rect">
            <a:avLst/>
          </a:prstGeom>
        </p:spPr>
        <p:txBody>
          <a:bodyPr/>
          <a:lstStyle>
            <a:lvl1pPr>
              <a:defRPr/>
            </a:lvl1pPr>
          </a:lstStyle>
          <a:p>
            <a:pPr>
              <a:defRPr/>
            </a:pPr>
            <a:endParaRPr lang="en-US" dirty="0"/>
          </a:p>
        </p:txBody>
      </p:sp>
      <p:sp>
        <p:nvSpPr>
          <p:cNvPr id="5" name="Date Placeholder 3"/>
          <p:cNvSpPr>
            <a:spLocks noGrp="1"/>
          </p:cNvSpPr>
          <p:nvPr>
            <p:ph type="dt" sz="half" idx="11"/>
          </p:nvPr>
        </p:nvSpPr>
        <p:spPr>
          <a:xfrm>
            <a:off x="6934200" y="6580188"/>
            <a:ext cx="2133600" cy="304800"/>
          </a:xfrm>
          <a:prstGeom prst="rect">
            <a:avLst/>
          </a:prstGeom>
        </p:spPr>
        <p:txBody>
          <a:bodyPr/>
          <a:lstStyle>
            <a:lvl1pPr>
              <a:defRPr/>
            </a:lvl1pPr>
          </a:lstStyle>
          <a:p>
            <a:pPr>
              <a:defRPr/>
            </a:pPr>
            <a:fld id="{33B2C429-6AB8-4929-914F-80DAF41352A3}" type="datetimeFigureOut">
              <a:rPr lang="en-US"/>
              <a:pPr>
                <a:defRPr/>
              </a:pPr>
              <a:t>7/11/2016</a:t>
            </a:fld>
            <a:endParaRPr lang="en-US" dirty="0"/>
          </a:p>
        </p:txBody>
      </p:sp>
      <p:sp>
        <p:nvSpPr>
          <p:cNvPr id="6" name="Slide Number Placeholder 5"/>
          <p:cNvSpPr>
            <a:spLocks noGrp="1"/>
          </p:cNvSpPr>
          <p:nvPr>
            <p:ph type="sldNum" sz="quarter" idx="12"/>
          </p:nvPr>
        </p:nvSpPr>
        <p:spPr>
          <a:xfrm>
            <a:off x="22225" y="2693988"/>
            <a:ext cx="1452563" cy="1371600"/>
          </a:xfrm>
          <a:prstGeom prst="rect">
            <a:avLst/>
          </a:prstGeom>
        </p:spPr>
        <p:txBody>
          <a:bodyPr/>
          <a:lstStyle>
            <a:lvl1pPr>
              <a:defRPr/>
            </a:lvl1pPr>
          </a:lstStyle>
          <a:p>
            <a:pPr>
              <a:defRPr/>
            </a:pPr>
            <a:fld id="{D6320480-4398-4B1B-A6A5-FF7A424574B0}" type="slidenum">
              <a:rPr lang="en-US"/>
              <a:pPr>
                <a:defRPr/>
              </a:pPr>
              <a:t>‹#›</a:t>
            </a:fld>
            <a:endParaRPr lang="en-US" dirty="0"/>
          </a:p>
        </p:txBody>
      </p:sp>
    </p:spTree>
    <p:extLst>
      <p:ext uri="{BB962C8B-B14F-4D97-AF65-F5344CB8AC3E}">
        <p14:creationId xmlns:p14="http://schemas.microsoft.com/office/powerpoint/2010/main" val="3286734416"/>
      </p:ext>
    </p:extLst>
  </p:cSld>
  <p:clrMapOvr>
    <a:masterClrMapping/>
  </p:clrMapOvr>
  <p:transition spd="slow">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B1E32712-8B31-4808-BC44-C18F6B78DBCB}" type="slidenum">
              <a:rPr lang="en-US"/>
              <a:pPr>
                <a:defRPr/>
              </a:pPr>
              <a:t>‹#›</a:t>
            </a:fld>
            <a:endParaRPr lang="en-US"/>
          </a:p>
        </p:txBody>
      </p:sp>
    </p:spTree>
    <p:extLst>
      <p:ext uri="{BB962C8B-B14F-4D97-AF65-F5344CB8AC3E}">
        <p14:creationId xmlns:p14="http://schemas.microsoft.com/office/powerpoint/2010/main" val="5140744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705428" y="2895600"/>
            <a:ext cx="5715000" cy="1066800"/>
          </a:xfrm>
        </p:spPr>
        <p:txBody>
          <a:bodyPr>
            <a:normAutofit/>
          </a:bodyPr>
          <a:lstStyle>
            <a:lvl1pPr algn="ctr">
              <a:buNone/>
              <a:defRPr sz="4800" b="1"/>
            </a:lvl1pPr>
            <a:lvl2pPr>
              <a:buNone/>
              <a:defRPr/>
            </a:lvl2pPr>
            <a:lvl3pPr>
              <a:buNone/>
              <a:defRPr/>
            </a:lvl3pPr>
            <a:lvl4pPr>
              <a:buNone/>
              <a:defRPr/>
            </a:lvl4pPr>
            <a:lvl5pPr>
              <a:buNone/>
              <a:defRPr/>
            </a:lvl5pPr>
          </a:lstStyle>
          <a:p>
            <a:pPr algn="ctr"/>
            <a:r>
              <a:rPr lang="en-US" sz="6000" b="1" spc="-150" dirty="0" smtClean="0">
                <a:solidFill>
                  <a:schemeClr val="bg1"/>
                </a:solidFill>
                <a:latin typeface="Arial" pitchFamily="34" charset="0"/>
                <a:cs typeface="Arial" pitchFamily="34" charset="0"/>
              </a:rPr>
              <a:t>body</a:t>
            </a:r>
            <a:r>
              <a:rPr lang="en-US" sz="6000" b="1" spc="-150" baseline="0" dirty="0" smtClean="0">
                <a:solidFill>
                  <a:schemeClr val="bg1"/>
                </a:solidFill>
                <a:latin typeface="Arial" pitchFamily="34" charset="0"/>
                <a:cs typeface="Arial" pitchFamily="34" charset="0"/>
              </a:rPr>
              <a:t> text</a:t>
            </a:r>
            <a:endParaRPr lang="en-US" sz="6000" b="1" spc="-150" dirty="0">
              <a:solidFill>
                <a:schemeClr val="bg1"/>
              </a:solidFill>
              <a:latin typeface="Arial" pitchFamily="34" charset="0"/>
              <a:cs typeface="Arial" pitchFamily="34" charset="0"/>
            </a:endParaRPr>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ayout 1 (Title &amp; Content) - M &amp; G Header w/ Black Backgroun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9164" y="0"/>
            <a:ext cx="1069598" cy="906651"/>
          </a:xfrm>
          <a:prstGeom prst="rect">
            <a:avLst/>
          </a:prstGeom>
        </p:spPr>
      </p:pic>
      <p:sp>
        <p:nvSpPr>
          <p:cNvPr id="11"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457200" bIns="0" rtlCol="0" anchor="ctr" anchorCtr="0">
            <a:normAutofit/>
          </a:bodyPr>
          <a:lstStyle>
            <a:lvl1pPr algn="l">
              <a:defRPr>
                <a:solidFill>
                  <a:schemeClr val="tx1"/>
                </a:solidFill>
              </a:defRPr>
            </a:lvl1pPr>
          </a:lstStyle>
          <a:p>
            <a:r>
              <a:rPr lang="en-US" dirty="0" smtClean="0"/>
              <a:t>title style (lowercase)</a:t>
            </a:r>
            <a:endParaRPr lang="en-US" dirty="0"/>
          </a:p>
        </p:txBody>
      </p:sp>
      <p:sp>
        <p:nvSpPr>
          <p:cNvPr id="3" name="Content Placeholder 2"/>
          <p:cNvSpPr>
            <a:spLocks noGrp="1"/>
          </p:cNvSpPr>
          <p:nvPr>
            <p:ph idx="1"/>
          </p:nvPr>
        </p:nvSpPr>
        <p:spPr>
          <a:xfrm>
            <a:off x="762000" y="1600200"/>
            <a:ext cx="76200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1028700"/>
            <a:ext cx="9144001" cy="45719"/>
          </a:xfrm>
          <a:prstGeom prst="rect">
            <a:avLst/>
          </a:prstGeom>
          <a:solidFill>
            <a:schemeClr val="bg2"/>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ectangle 9"/>
          <p:cNvSpPr/>
          <p:nvPr userDrawn="1"/>
        </p:nvSpPr>
        <p:spPr>
          <a:xfrm>
            <a:off x="0" y="914400"/>
            <a:ext cx="9144000" cy="128016"/>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effectLst>
                <a:outerShdw blurRad="901700" dist="38100" dir="5400000" sx="12000" sy="12000" algn="ctr" rotWithShape="0">
                  <a:srgbClr val="000000">
                    <a:alpha val="38000"/>
                  </a:srgbClr>
                </a:outerShdw>
              </a:effectLst>
            </a:endParaRPr>
          </a:p>
        </p:txBody>
      </p:sp>
    </p:spTree>
    <p:extLst>
      <p:ext uri="{BB962C8B-B14F-4D97-AF65-F5344CB8AC3E}">
        <p14:creationId xmlns:p14="http://schemas.microsoft.com/office/powerpoint/2010/main" val="1071917240"/>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ayout 1 (Two Content) - M &amp; G Header w/ Black Backgroun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9164" y="0"/>
            <a:ext cx="1069598" cy="906651"/>
          </a:xfrm>
          <a:prstGeom prst="rect">
            <a:avLst/>
          </a:prstGeom>
        </p:spPr>
      </p:pic>
      <p:sp>
        <p:nvSpPr>
          <p:cNvPr id="17" name="Rectangle 16"/>
          <p:cNvSpPr/>
          <p:nvPr userDrawn="1"/>
        </p:nvSpPr>
        <p:spPr>
          <a:xfrm>
            <a:off x="0" y="1028700"/>
            <a:ext cx="9144001" cy="45719"/>
          </a:xfrm>
          <a:prstGeom prst="rect">
            <a:avLst/>
          </a:prstGeom>
          <a:solidFill>
            <a:schemeClr val="bg2"/>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8" name="Rectangle 17"/>
          <p:cNvSpPr/>
          <p:nvPr userDrawn="1"/>
        </p:nvSpPr>
        <p:spPr>
          <a:xfrm>
            <a:off x="0" y="914400"/>
            <a:ext cx="9144000" cy="128016"/>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effectLst>
                <a:outerShdw blurRad="901700" dist="38100" dir="5400000" sx="12000" sy="12000" algn="ctr" rotWithShape="0">
                  <a:srgbClr val="000000">
                    <a:alpha val="38000"/>
                  </a:srgbClr>
                </a:outerShdw>
              </a:effectLst>
            </a:endParaRPr>
          </a:p>
        </p:txBody>
      </p:sp>
      <p:sp>
        <p:nvSpPr>
          <p:cNvPr id="9"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457200" bIns="0" rtlCol="0" anchor="ctr" anchorCtr="0">
            <a:normAutofit/>
          </a:bodyPr>
          <a:lstStyle>
            <a:lvl1pPr algn="l">
              <a:defRPr>
                <a:solidFill>
                  <a:schemeClr val="tx1"/>
                </a:solidFill>
              </a:defRPr>
            </a:lvl1pPr>
          </a:lstStyle>
          <a:p>
            <a:r>
              <a:rPr lang="en-US" dirty="0" smtClean="0"/>
              <a:t>title style (lowercase)</a:t>
            </a:r>
            <a:endParaRPr lang="en-US" dirty="0"/>
          </a:p>
        </p:txBody>
      </p:sp>
    </p:spTree>
    <p:extLst>
      <p:ext uri="{BB962C8B-B14F-4D97-AF65-F5344CB8AC3E}">
        <p14:creationId xmlns:p14="http://schemas.microsoft.com/office/powerpoint/2010/main" val="3741239344"/>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yout 1 (Comparison) - M &amp; G Header w/ Black Gradient Backgroun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9164" y="0"/>
            <a:ext cx="1069598" cy="906651"/>
          </a:xfrm>
          <a:prstGeom prst="rect">
            <a:avLst/>
          </a:prstGeom>
        </p:spPr>
      </p:pic>
      <p:sp>
        <p:nvSpPr>
          <p:cNvPr id="19" name="Rectangle 18"/>
          <p:cNvSpPr/>
          <p:nvPr userDrawn="1"/>
        </p:nvSpPr>
        <p:spPr>
          <a:xfrm>
            <a:off x="0" y="1028700"/>
            <a:ext cx="9144001" cy="45719"/>
          </a:xfrm>
          <a:prstGeom prst="rect">
            <a:avLst/>
          </a:prstGeom>
          <a:solidFill>
            <a:schemeClr val="bg2"/>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Rectangle 19"/>
          <p:cNvSpPr/>
          <p:nvPr userDrawn="1"/>
        </p:nvSpPr>
        <p:spPr>
          <a:xfrm>
            <a:off x="0" y="914400"/>
            <a:ext cx="9144000" cy="128016"/>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effectLst>
                <a:outerShdw blurRad="901700" dist="38100" dir="5400000" sx="12000" sy="12000" algn="ctr" rotWithShape="0">
                  <a:srgbClr val="000000">
                    <a:alpha val="38000"/>
                  </a:srgbClr>
                </a:outerShdw>
              </a:effectLst>
            </a:endParaRPr>
          </a:p>
        </p:txBody>
      </p:sp>
      <p:sp>
        <p:nvSpPr>
          <p:cNvPr id="13"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457200" bIns="0" rtlCol="0" anchor="ctr" anchorCtr="0">
            <a:normAutofit/>
          </a:bodyPr>
          <a:lstStyle>
            <a:lvl1pPr algn="l">
              <a:defRPr>
                <a:solidFill>
                  <a:schemeClr val="tx1"/>
                </a:solidFill>
              </a:defRPr>
            </a:lvl1pPr>
          </a:lstStyle>
          <a:p>
            <a:r>
              <a:rPr lang="en-US" dirty="0" smtClean="0"/>
              <a:t>title style (lowercase)</a:t>
            </a:r>
            <a:endParaRPr lang="en-US" dirty="0"/>
          </a:p>
        </p:txBody>
      </p:sp>
    </p:spTree>
    <p:extLst>
      <p:ext uri="{BB962C8B-B14F-4D97-AF65-F5344CB8AC3E}">
        <p14:creationId xmlns:p14="http://schemas.microsoft.com/office/powerpoint/2010/main" val="3404228292"/>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ayout 1 (Title Only) - M &amp; G Header w/ Black Backgroun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9164" y="0"/>
            <a:ext cx="1069598" cy="906651"/>
          </a:xfrm>
          <a:prstGeom prst="rect">
            <a:avLst/>
          </a:prstGeom>
        </p:spPr>
      </p:pic>
      <p:sp>
        <p:nvSpPr>
          <p:cNvPr id="14" name="Rectangle 13"/>
          <p:cNvSpPr/>
          <p:nvPr userDrawn="1"/>
        </p:nvSpPr>
        <p:spPr>
          <a:xfrm>
            <a:off x="0" y="1028700"/>
            <a:ext cx="9144001" cy="45719"/>
          </a:xfrm>
          <a:prstGeom prst="rect">
            <a:avLst/>
          </a:prstGeom>
          <a:solidFill>
            <a:schemeClr val="bg2"/>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Rectangle 14"/>
          <p:cNvSpPr/>
          <p:nvPr userDrawn="1"/>
        </p:nvSpPr>
        <p:spPr>
          <a:xfrm>
            <a:off x="0" y="914400"/>
            <a:ext cx="9144000" cy="128016"/>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effectLst>
                <a:outerShdw blurRad="901700" dist="38100" dir="5400000" sx="12000" sy="12000" algn="ctr" rotWithShape="0">
                  <a:srgbClr val="000000">
                    <a:alpha val="38000"/>
                  </a:srgbClr>
                </a:outerShdw>
              </a:effectLst>
            </a:endParaRPr>
          </a:p>
        </p:txBody>
      </p:sp>
      <p:sp>
        <p:nvSpPr>
          <p:cNvPr id="7"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457200" bIns="0" rtlCol="0" anchor="ctr" anchorCtr="0">
            <a:normAutofit/>
          </a:bodyPr>
          <a:lstStyle>
            <a:lvl1pPr algn="l">
              <a:defRPr>
                <a:solidFill>
                  <a:schemeClr val="tx1"/>
                </a:solidFill>
              </a:defRPr>
            </a:lvl1pPr>
          </a:lstStyle>
          <a:p>
            <a:r>
              <a:rPr lang="en-US" dirty="0" smtClean="0"/>
              <a:t>title style (lowercase)</a:t>
            </a:r>
            <a:endParaRPr lang="en-US" dirty="0"/>
          </a:p>
        </p:txBody>
      </p:sp>
    </p:spTree>
    <p:extLst>
      <p:ext uri="{BB962C8B-B14F-4D97-AF65-F5344CB8AC3E}">
        <p14:creationId xmlns:p14="http://schemas.microsoft.com/office/powerpoint/2010/main" val="2560636381"/>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Layout 1 (Blank) - M &amp; G Header w/ Black Backgroun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466391"/>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Layout 1 (Blank) - M &amp; G Header w/ Black Backgroun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869242"/>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1 (Title &amp; Content) - M &amp; G Header w/ Black Background">
    <p:spTree>
      <p:nvGrpSpPr>
        <p:cNvPr id="1" name=""/>
        <p:cNvGrpSpPr/>
        <p:nvPr/>
      </p:nvGrpSpPr>
      <p:grpSpPr>
        <a:xfrm>
          <a:off x="0" y="0"/>
          <a:ext cx="0" cy="0"/>
          <a:chOff x="0" y="0"/>
          <a:chExt cx="0" cy="0"/>
        </a:xfrm>
      </p:grpSpPr>
      <p:sp>
        <p:nvSpPr>
          <p:cNvPr id="4" name="Rectangle 3"/>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762000" y="1600200"/>
            <a:ext cx="7620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9164" y="88105"/>
            <a:ext cx="1069598" cy="906651"/>
          </a:xfrm>
          <a:prstGeom prst="rect">
            <a:avLst/>
          </a:prstGeom>
        </p:spPr>
      </p:pic>
      <p:sp>
        <p:nvSpPr>
          <p:cNvPr id="7" name="Rectangle 6"/>
          <p:cNvSpPr/>
          <p:nvPr userDrawn="1"/>
        </p:nvSpPr>
        <p:spPr>
          <a:xfrm>
            <a:off x="0" y="990600"/>
            <a:ext cx="9144000" cy="548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Placeholder 1"/>
          <p:cNvSpPr>
            <a:spLocks noGrp="1"/>
          </p:cNvSpPr>
          <p:nvPr>
            <p:ph type="title" hasCustomPrompt="1"/>
          </p:nvPr>
        </p:nvSpPr>
        <p:spPr>
          <a:xfrm>
            <a:off x="0" y="0"/>
            <a:ext cx="9144000" cy="990600"/>
          </a:xfrm>
          <a:prstGeom prst="rect">
            <a:avLst/>
          </a:prstGeom>
          <a:noFill/>
          <a:ln>
            <a:noFill/>
          </a:ln>
        </p:spPr>
        <p:txBody>
          <a:bodyPr vert="horz" wrap="square" lIns="182880" tIns="0" rIns="1097280" bIns="0" rtlCol="0" anchor="ctr" anchorCtr="0">
            <a:normAutofit/>
          </a:bodyPr>
          <a:lstStyle>
            <a:lvl1pPr algn="l">
              <a:defRPr>
                <a:solidFill>
                  <a:schemeClr val="tx1"/>
                </a:solidFill>
              </a:defRPr>
            </a:lvl1pPr>
          </a:lstStyle>
          <a:p>
            <a:r>
              <a:rPr lang="en-US" dirty="0" smtClean="0"/>
              <a:t>title style (lowercase)</a:t>
            </a:r>
            <a:endParaRPr lang="en-US" dirty="0"/>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600200"/>
            <a:ext cx="7696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Placeholder 1"/>
          <p:cNvSpPr>
            <a:spLocks noGrp="1"/>
          </p:cNvSpPr>
          <p:nvPr>
            <p:ph type="title"/>
          </p:nvPr>
        </p:nvSpPr>
        <p:spPr>
          <a:xfrm>
            <a:off x="0" y="0"/>
            <a:ext cx="9144000" cy="990600"/>
          </a:xfrm>
          <a:prstGeom prst="rect">
            <a:avLst/>
          </a:prstGeom>
          <a:solidFill>
            <a:schemeClr val="tx1"/>
          </a:solidFill>
        </p:spPr>
        <p:txBody>
          <a:bodyPr vert="horz" lIns="457200" tIns="45720" rIns="457200" bIns="182880" rtlCol="0" anchor="b" anchorCtr="0">
            <a:normAutofit/>
          </a:bodyPr>
          <a:lstStyle/>
          <a:p>
            <a:r>
              <a:rPr lang="en-US" dirty="0" smtClean="0"/>
              <a:t>title style (lowercase)</a:t>
            </a:r>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708" r:id="rId3"/>
    <p:sldLayoutId id="2147483709" r:id="rId4"/>
    <p:sldLayoutId id="2147483710" r:id="rId5"/>
    <p:sldLayoutId id="2147483711" r:id="rId6"/>
    <p:sldLayoutId id="2147483717" r:id="rId7"/>
    <p:sldLayoutId id="2147483718" r:id="rId8"/>
    <p:sldLayoutId id="2147483697" r:id="rId9"/>
    <p:sldLayoutId id="2147483699" r:id="rId10"/>
    <p:sldLayoutId id="2147483700" r:id="rId11"/>
    <p:sldLayoutId id="2147483701" r:id="rId12"/>
    <p:sldLayoutId id="2147483702" r:id="rId13"/>
    <p:sldLayoutId id="2147483719" r:id="rId14"/>
    <p:sldLayoutId id="2147483720" r:id="rId15"/>
  </p:sldLayoutIdLst>
  <p:transition spd="slow">
    <p:wipe/>
  </p:transition>
  <p:txStyles>
    <p:titleStyle>
      <a:lvl1pPr algn="r" defTabSz="914400" rtl="0" eaLnBrk="1" latinLnBrk="0" hangingPunct="1">
        <a:lnSpc>
          <a:spcPts val="3600"/>
        </a:lnSpc>
        <a:spcBef>
          <a:spcPct val="0"/>
        </a:spcBef>
        <a:buNone/>
        <a:defRPr sz="4000" b="1" kern="1200">
          <a:solidFill>
            <a:schemeClr val="bg1"/>
          </a:solidFill>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35507"/>
            <a:ext cx="8305800" cy="1063176"/>
          </a:xfrm>
        </p:spPr>
        <p:txBody>
          <a:bodyPr/>
          <a:lstStyle/>
          <a:p>
            <a:r>
              <a:rPr lang="en-US" dirty="0"/>
              <a:t>s</a:t>
            </a:r>
            <a:r>
              <a:rPr lang="en-US" dirty="0" smtClean="0"/>
              <a:t>creening, brief intervention, and referral to treatment</a:t>
            </a:r>
            <a:endParaRPr lang="en-US" dirty="0"/>
          </a:p>
        </p:txBody>
      </p:sp>
      <p:sp>
        <p:nvSpPr>
          <p:cNvPr id="3" name="Subtitle 2"/>
          <p:cNvSpPr>
            <a:spLocks noGrp="1"/>
          </p:cNvSpPr>
          <p:nvPr>
            <p:ph type="subTitle" idx="1"/>
          </p:nvPr>
        </p:nvSpPr>
        <p:spPr>
          <a:xfrm>
            <a:off x="457200" y="2787885"/>
            <a:ext cx="8001000" cy="584775"/>
          </a:xfrm>
        </p:spPr>
        <p:txBody>
          <a:bodyPr/>
          <a:lstStyle/>
          <a:p>
            <a:r>
              <a:rPr lang="en-US" dirty="0"/>
              <a:t>i</a:t>
            </a:r>
            <a:r>
              <a:rPr lang="en-US" dirty="0" smtClean="0"/>
              <a:t>ntroduction to enhancing motivation</a:t>
            </a:r>
            <a:endParaRPr lang="en-US" dirty="0"/>
          </a:p>
        </p:txBody>
      </p:sp>
      <p:sp>
        <p:nvSpPr>
          <p:cNvPr id="4" name="Text Placeholder 3"/>
          <p:cNvSpPr>
            <a:spLocks noGrp="1"/>
          </p:cNvSpPr>
          <p:nvPr>
            <p:ph type="body" sz="quarter" idx="10"/>
          </p:nvPr>
        </p:nvSpPr>
        <p:spPr>
          <a:xfrm>
            <a:off x="457200" y="3449604"/>
            <a:ext cx="8001000" cy="400110"/>
          </a:xfrm>
        </p:spPr>
        <p:txBody>
          <a:bodyPr/>
          <a:lstStyle/>
          <a:p>
            <a:r>
              <a:rPr lang="en-US" dirty="0" smtClean="0"/>
              <a:t>Lecture 3.2</a:t>
            </a:r>
            <a:endParaRPr lang="en-US" dirty="0"/>
          </a:p>
        </p:txBody>
      </p:sp>
    </p:spTree>
    <p:extLst>
      <p:ext uri="{BB962C8B-B14F-4D97-AF65-F5344CB8AC3E}">
        <p14:creationId xmlns:p14="http://schemas.microsoft.com/office/powerpoint/2010/main" val="197749160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 definition….</a:t>
            </a:r>
          </a:p>
        </p:txBody>
      </p:sp>
      <p:sp>
        <p:nvSpPr>
          <p:cNvPr id="3" name="Content Placeholder 2"/>
          <p:cNvSpPr>
            <a:spLocks noGrp="1"/>
          </p:cNvSpPr>
          <p:nvPr>
            <p:ph idx="1"/>
          </p:nvPr>
        </p:nvSpPr>
        <p:spPr>
          <a:xfrm>
            <a:off x="152400" y="1493837"/>
            <a:ext cx="8991600" cy="4525963"/>
          </a:xfrm>
        </p:spPr>
        <p:txBody>
          <a:bodyPr/>
          <a:lstStyle/>
          <a:p>
            <a:pPr marL="0" indent="0">
              <a:buNone/>
              <a:defRPr/>
            </a:pPr>
            <a:r>
              <a:rPr lang="en-US" dirty="0"/>
              <a:t>“person-centered counseling method for addressing the common problem of </a:t>
            </a:r>
            <a:r>
              <a:rPr lang="en-US" u="sng" dirty="0"/>
              <a:t>ambivalence</a:t>
            </a:r>
            <a:r>
              <a:rPr lang="en-US" dirty="0"/>
              <a:t> about behavior change</a:t>
            </a:r>
            <a:r>
              <a:rPr lang="en-US" dirty="0" smtClean="0"/>
              <a:t>.”</a:t>
            </a:r>
          </a:p>
          <a:p>
            <a:pPr marL="0" indent="0">
              <a:buNone/>
              <a:defRPr/>
            </a:pPr>
            <a:r>
              <a:rPr lang="en-US" dirty="0" smtClean="0"/>
              <a:t>(</a:t>
            </a:r>
            <a:r>
              <a:rPr lang="en-US" dirty="0"/>
              <a:t>Miller &amp; Rollnick, 2010)</a:t>
            </a:r>
          </a:p>
          <a:p>
            <a:pPr>
              <a:defRPr/>
            </a:pPr>
            <a:endParaRPr lang="en-US" dirty="0"/>
          </a:p>
        </p:txBody>
      </p:sp>
      <p:sp>
        <p:nvSpPr>
          <p:cNvPr id="5" name="Rectangle 4"/>
          <p:cNvSpPr/>
          <p:nvPr/>
        </p:nvSpPr>
        <p:spPr>
          <a:xfrm>
            <a:off x="5105400" y="6019800"/>
            <a:ext cx="3810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http://t1.gstatic.com/images?q=tbn:ANd9GcSAxCqCG4iIkmPrjRxMNWKc6tdrgM1DUHfnAPWOvGGMtWUev3R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659313"/>
            <a:ext cx="3962400" cy="29674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463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0600"/>
          </a:xfrm>
        </p:spPr>
        <p:txBody>
          <a:bodyPr>
            <a:normAutofit/>
          </a:bodyPr>
          <a:lstStyle/>
          <a:p>
            <a:r>
              <a:rPr lang="en-US" sz="3600" dirty="0" smtClean="0"/>
              <a:t>MI explained…</a:t>
            </a:r>
            <a:endParaRPr lang="en-US" sz="3600" dirty="0"/>
          </a:p>
        </p:txBody>
      </p:sp>
      <p:sp>
        <p:nvSpPr>
          <p:cNvPr id="5" name="Rectangle 4"/>
          <p:cNvSpPr/>
          <p:nvPr/>
        </p:nvSpPr>
        <p:spPr>
          <a:xfrm>
            <a:off x="5181600" y="5943600"/>
            <a:ext cx="3733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228600" y="1143000"/>
            <a:ext cx="8915400" cy="5486400"/>
          </a:xfrm>
        </p:spPr>
        <p:txBody>
          <a:bodyPr>
            <a:noAutofit/>
          </a:bodyPr>
          <a:lstStyle/>
          <a:p>
            <a:pPr marL="0" indent="0">
              <a:buNone/>
              <a:defRPr/>
            </a:pPr>
            <a:r>
              <a:rPr lang="en-US" sz="2200" dirty="0"/>
              <a:t>“MI is one style of helping others make changes in their behavior. It contrasts with the more typical directing helping style where the health care provider tries to install knowledge or motivation. It is similar to a </a:t>
            </a:r>
            <a:r>
              <a:rPr lang="en-US" sz="2200" u="sng" dirty="0"/>
              <a:t>guiding helping style</a:t>
            </a:r>
            <a:r>
              <a:rPr lang="en-US" sz="2200" dirty="0"/>
              <a:t> where the health care provider collaborates with the client to explore and experiment with changes. However, a health care practitioner who uses an MI style goes beyond just guiding when he or she tries to solicit from the client his or her desires and reasons for engaging in the health promoting behavior. There are two aspects of MI that are significant and often overlooked. One is responding to the client as a person who is </a:t>
            </a:r>
            <a:r>
              <a:rPr lang="en-US" sz="2200" u="sng" dirty="0"/>
              <a:t>competent</a:t>
            </a:r>
            <a:r>
              <a:rPr lang="en-US" sz="2200" dirty="0"/>
              <a:t> rather than someone who needs to be rescued or is incapable of making health promoting decisions. The second is </a:t>
            </a:r>
            <a:r>
              <a:rPr lang="en-US" sz="2200" u="sng" dirty="0"/>
              <a:t>compassion</a:t>
            </a:r>
            <a:r>
              <a:rPr lang="en-US" sz="2200" dirty="0"/>
              <a:t>; motivational interviewing is not something one does to someone, does in order to get to some goal of the health care provider, or does as part of selling the client on something.  MI is intended to help the client</a:t>
            </a:r>
            <a:r>
              <a:rPr lang="en-US" sz="2200" dirty="0" smtClean="0"/>
              <a:t>.” </a:t>
            </a:r>
          </a:p>
          <a:p>
            <a:pPr lvl="1">
              <a:defRPr/>
            </a:pPr>
            <a:r>
              <a:rPr lang="en-US" sz="2200" dirty="0" smtClean="0"/>
              <a:t>Bill Miller &amp; Steve Rollnick (2010)</a:t>
            </a:r>
            <a:endParaRPr lang="en-US" sz="2200" dirty="0"/>
          </a:p>
        </p:txBody>
      </p:sp>
    </p:spTree>
    <p:extLst>
      <p:ext uri="{BB962C8B-B14F-4D97-AF65-F5344CB8AC3E}">
        <p14:creationId xmlns:p14="http://schemas.microsoft.com/office/powerpoint/2010/main" val="1909178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838200" y="76200"/>
            <a:ext cx="7086600" cy="914400"/>
          </a:xfrm>
        </p:spPr>
        <p:txBody>
          <a:bodyPr>
            <a:normAutofit/>
          </a:bodyPr>
          <a:lstStyle/>
          <a:p>
            <a:r>
              <a:rPr lang="en-US" dirty="0" smtClean="0"/>
              <a:t>“MI Spirit”</a:t>
            </a:r>
            <a:endParaRPr lang="en-US" dirty="0"/>
          </a:p>
        </p:txBody>
      </p:sp>
      <p:graphicFrame>
        <p:nvGraphicFramePr>
          <p:cNvPr id="3" name="Diagram 2"/>
          <p:cNvGraphicFramePr/>
          <p:nvPr>
            <p:extLst/>
          </p:nvPr>
        </p:nvGraphicFramePr>
        <p:xfrm>
          <a:off x="228600" y="914400"/>
          <a:ext cx="8458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0514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027"/>
          <p:cNvGraphicFramePr>
            <a:graphicFrameLocks noGrp="1" noChangeAspect="1"/>
          </p:cNvGraphicFramePr>
          <p:nvPr>
            <p:ph type="chart" idx="1"/>
            <p:extLst/>
          </p:nvPr>
        </p:nvGraphicFramePr>
        <p:xfrm>
          <a:off x="527050" y="18393"/>
          <a:ext cx="8312150" cy="6129337"/>
        </p:xfrm>
        <a:graphic>
          <a:graphicData uri="http://schemas.openxmlformats.org/drawingml/2006/chart">
            <c:chart xmlns:c="http://schemas.openxmlformats.org/drawingml/2006/chart" xmlns:r="http://schemas.openxmlformats.org/officeDocument/2006/relationships" r:id="rId3"/>
          </a:graphicData>
        </a:graphic>
      </p:graphicFrame>
      <p:sp>
        <p:nvSpPr>
          <p:cNvPr id="9219" name="Rectangle 1028"/>
          <p:cNvSpPr>
            <a:spLocks noChangeArrowheads="1"/>
          </p:cNvSpPr>
          <p:nvPr/>
        </p:nvSpPr>
        <p:spPr bwMode="auto">
          <a:xfrm>
            <a:off x="14288" y="6210300"/>
            <a:ext cx="9144000" cy="581025"/>
          </a:xfrm>
          <a:prstGeom prst="rect">
            <a:avLst/>
          </a:prstGeom>
          <a:noFill/>
          <a:ln w="9525">
            <a:noFill/>
            <a:miter lim="800000"/>
            <a:headEnd/>
            <a:tailEnd/>
          </a:ln>
        </p:spPr>
        <p:txBody>
          <a:bodyPr>
            <a:spAutoFit/>
          </a:bodyPr>
          <a:lstStyle/>
          <a:p>
            <a:pPr algn="r"/>
            <a:r>
              <a:rPr lang="en-US" sz="1600" dirty="0" err="1">
                <a:solidFill>
                  <a:schemeClr val="bg1">
                    <a:lumMod val="65000"/>
                  </a:schemeClr>
                </a:solidFill>
              </a:rPr>
              <a:t>Hettema</a:t>
            </a:r>
            <a:r>
              <a:rPr lang="en-US" sz="1600" dirty="0">
                <a:solidFill>
                  <a:schemeClr val="bg1">
                    <a:lumMod val="65000"/>
                  </a:schemeClr>
                </a:solidFill>
              </a:rPr>
              <a:t>, J., Steele, J. &amp; Miller, W. (2005). A meta-analysis of research on motivational interviewing treatment effectiveness (MARMITE). </a:t>
            </a:r>
            <a:r>
              <a:rPr lang="en-US" sz="1600" i="1" dirty="0">
                <a:solidFill>
                  <a:schemeClr val="bg1">
                    <a:lumMod val="65000"/>
                  </a:schemeClr>
                </a:solidFill>
              </a:rPr>
              <a:t>Annual Review of Clinical Psychology, 1</a:t>
            </a:r>
            <a:r>
              <a:rPr lang="en-US" sz="1600" dirty="0">
                <a:solidFill>
                  <a:schemeClr val="bg1">
                    <a:lumMod val="65000"/>
                  </a:schemeClr>
                </a:solidFill>
              </a:rPr>
              <a:t>, 91-111.</a:t>
            </a:r>
          </a:p>
        </p:txBody>
      </p:sp>
      <p:sp>
        <p:nvSpPr>
          <p:cNvPr id="9220" name="Text Box 1029"/>
          <p:cNvSpPr txBox="1">
            <a:spLocks noChangeArrowheads="1"/>
          </p:cNvSpPr>
          <p:nvPr/>
        </p:nvSpPr>
        <p:spPr bwMode="auto">
          <a:xfrm>
            <a:off x="854426" y="228600"/>
            <a:ext cx="2955573" cy="2487861"/>
          </a:xfrm>
          <a:prstGeom prst="rect">
            <a:avLst/>
          </a:prstGeom>
          <a:noFill/>
          <a:ln w="9525">
            <a:noFill/>
            <a:miter lim="800000"/>
            <a:headEnd/>
            <a:tailEnd/>
          </a:ln>
        </p:spPr>
        <p:txBody>
          <a:bodyPr wrap="square">
            <a:spAutoFit/>
          </a:bodyPr>
          <a:lstStyle/>
          <a:p>
            <a:pPr>
              <a:spcAft>
                <a:spcPts val="200"/>
              </a:spcAft>
            </a:pPr>
            <a:r>
              <a:rPr lang="en-US" dirty="0">
                <a:solidFill>
                  <a:schemeClr val="bg1"/>
                </a:solidFill>
              </a:rPr>
              <a:t>HIV risk</a:t>
            </a:r>
          </a:p>
          <a:p>
            <a:pPr>
              <a:spcAft>
                <a:spcPts val="200"/>
              </a:spcAft>
            </a:pPr>
            <a:r>
              <a:rPr lang="en-US" dirty="0">
                <a:solidFill>
                  <a:schemeClr val="bg1"/>
                </a:solidFill>
              </a:rPr>
              <a:t>d</a:t>
            </a:r>
            <a:r>
              <a:rPr lang="en-US" dirty="0" smtClean="0">
                <a:solidFill>
                  <a:schemeClr val="bg1"/>
                </a:solidFill>
              </a:rPr>
              <a:t>rug </a:t>
            </a:r>
            <a:r>
              <a:rPr lang="en-US" dirty="0" smtClean="0">
                <a:solidFill>
                  <a:schemeClr val="bg1"/>
                </a:solidFill>
              </a:rPr>
              <a:t>mis</a:t>
            </a:r>
            <a:r>
              <a:rPr lang="en-US" dirty="0" smtClean="0">
                <a:solidFill>
                  <a:schemeClr val="bg1"/>
                </a:solidFill>
              </a:rPr>
              <a:t>use</a:t>
            </a:r>
            <a:endParaRPr lang="en-US" dirty="0">
              <a:solidFill>
                <a:schemeClr val="bg1"/>
              </a:solidFill>
            </a:endParaRPr>
          </a:p>
          <a:p>
            <a:pPr>
              <a:spcAft>
                <a:spcPts val="200"/>
              </a:spcAft>
            </a:pPr>
            <a:r>
              <a:rPr lang="en-US" dirty="0">
                <a:solidFill>
                  <a:schemeClr val="bg1"/>
                </a:solidFill>
                <a:effectLst>
                  <a:outerShdw blurRad="38100" dist="38100" dir="2700000" algn="tl">
                    <a:srgbClr val="000000">
                      <a:alpha val="43137"/>
                    </a:srgbClr>
                  </a:outerShdw>
                </a:effectLst>
              </a:rPr>
              <a:t>p</a:t>
            </a:r>
            <a:r>
              <a:rPr lang="en-US" dirty="0" smtClean="0">
                <a:solidFill>
                  <a:schemeClr val="bg1"/>
                </a:solidFill>
                <a:effectLst>
                  <a:outerShdw blurRad="38100" dist="38100" dir="2700000" algn="tl">
                    <a:srgbClr val="000000">
                      <a:alpha val="43137"/>
                    </a:srgbClr>
                  </a:outerShdw>
                </a:effectLst>
              </a:rPr>
              <a:t>ublic </a:t>
            </a:r>
            <a:r>
              <a:rPr lang="en-US" dirty="0">
                <a:solidFill>
                  <a:schemeClr val="bg1"/>
                </a:solidFill>
                <a:effectLst>
                  <a:outerShdw blurRad="38100" dist="38100" dir="2700000" algn="tl">
                    <a:srgbClr val="000000">
                      <a:alpha val="43137"/>
                    </a:srgbClr>
                  </a:outerShdw>
                </a:effectLst>
              </a:rPr>
              <a:t>health</a:t>
            </a:r>
          </a:p>
          <a:p>
            <a:pPr>
              <a:spcAft>
                <a:spcPts val="200"/>
              </a:spcAft>
            </a:pPr>
            <a:r>
              <a:rPr lang="en-US" dirty="0">
                <a:solidFill>
                  <a:schemeClr val="bg1"/>
                </a:solidFill>
              </a:rPr>
              <a:t>g</a:t>
            </a:r>
            <a:r>
              <a:rPr lang="en-US" dirty="0" smtClean="0">
                <a:solidFill>
                  <a:schemeClr val="bg1"/>
                </a:solidFill>
              </a:rPr>
              <a:t>ambling</a:t>
            </a:r>
            <a:endParaRPr lang="en-US" dirty="0">
              <a:solidFill>
                <a:schemeClr val="bg1"/>
              </a:solidFill>
            </a:endParaRPr>
          </a:p>
          <a:p>
            <a:pPr>
              <a:spcAft>
                <a:spcPts val="200"/>
              </a:spcAft>
            </a:pPr>
            <a:r>
              <a:rPr lang="en-US" dirty="0">
                <a:solidFill>
                  <a:schemeClr val="bg1"/>
                </a:solidFill>
              </a:rPr>
              <a:t>t</a:t>
            </a:r>
            <a:r>
              <a:rPr lang="en-US" dirty="0" smtClean="0">
                <a:solidFill>
                  <a:schemeClr val="bg1"/>
                </a:solidFill>
              </a:rPr>
              <a:t>reatment </a:t>
            </a:r>
            <a:r>
              <a:rPr lang="en-US" dirty="0">
                <a:solidFill>
                  <a:schemeClr val="bg1"/>
                </a:solidFill>
              </a:rPr>
              <a:t>adherence</a:t>
            </a:r>
          </a:p>
          <a:p>
            <a:pPr>
              <a:spcAft>
                <a:spcPts val="200"/>
              </a:spcAft>
            </a:pPr>
            <a:r>
              <a:rPr lang="en-US" dirty="0"/>
              <a:t>a</a:t>
            </a:r>
            <a:r>
              <a:rPr lang="en-US" dirty="0" smtClean="0"/>
              <a:t>lcohol</a:t>
            </a:r>
            <a:endParaRPr lang="en-US" dirty="0"/>
          </a:p>
          <a:p>
            <a:pPr>
              <a:spcAft>
                <a:spcPts val="200"/>
              </a:spcAft>
            </a:pPr>
            <a:r>
              <a:rPr lang="en-US" dirty="0">
                <a:solidFill>
                  <a:schemeClr val="bg1"/>
                </a:solidFill>
              </a:rPr>
              <a:t>d</a:t>
            </a:r>
            <a:r>
              <a:rPr lang="en-US" dirty="0" smtClean="0">
                <a:solidFill>
                  <a:schemeClr val="bg1"/>
                </a:solidFill>
              </a:rPr>
              <a:t>iet/exercise</a:t>
            </a:r>
            <a:endParaRPr lang="en-US" dirty="0">
              <a:solidFill>
                <a:schemeClr val="bg1"/>
              </a:solidFill>
            </a:endParaRPr>
          </a:p>
          <a:p>
            <a:pPr>
              <a:spcAft>
                <a:spcPts val="200"/>
              </a:spcAft>
            </a:pPr>
            <a:r>
              <a:rPr lang="en-US" dirty="0">
                <a:solidFill>
                  <a:schemeClr val="bg1"/>
                </a:solidFill>
              </a:rPr>
              <a:t>s</a:t>
            </a:r>
            <a:r>
              <a:rPr lang="en-US" dirty="0" smtClean="0">
                <a:solidFill>
                  <a:schemeClr val="bg1"/>
                </a:solidFill>
              </a:rPr>
              <a:t>moking</a:t>
            </a:r>
            <a:endParaRPr lang="en-US" dirty="0">
              <a:solidFill>
                <a:schemeClr val="bg1"/>
              </a:solidFill>
            </a:endParaRPr>
          </a:p>
        </p:txBody>
      </p:sp>
      <p:sp>
        <p:nvSpPr>
          <p:cNvPr id="10" name="Text Box 1029"/>
          <p:cNvSpPr txBox="1">
            <a:spLocks noChangeArrowheads="1"/>
          </p:cNvSpPr>
          <p:nvPr/>
        </p:nvSpPr>
        <p:spPr bwMode="auto">
          <a:xfrm>
            <a:off x="854425" y="2895600"/>
            <a:ext cx="2955573" cy="2487861"/>
          </a:xfrm>
          <a:prstGeom prst="rect">
            <a:avLst/>
          </a:prstGeom>
          <a:noFill/>
          <a:ln w="9525">
            <a:noFill/>
            <a:miter lim="800000"/>
            <a:headEnd/>
            <a:tailEnd/>
          </a:ln>
        </p:spPr>
        <p:txBody>
          <a:bodyPr wrap="square">
            <a:spAutoFit/>
          </a:bodyPr>
          <a:lstStyle/>
          <a:p>
            <a:pPr>
              <a:spcAft>
                <a:spcPts val="200"/>
              </a:spcAft>
            </a:pPr>
            <a:r>
              <a:rPr lang="en-US" dirty="0">
                <a:solidFill>
                  <a:schemeClr val="bg1"/>
                </a:solidFill>
              </a:rPr>
              <a:t>HIV risk</a:t>
            </a:r>
          </a:p>
          <a:p>
            <a:pPr>
              <a:spcAft>
                <a:spcPts val="200"/>
              </a:spcAft>
            </a:pPr>
            <a:r>
              <a:rPr lang="en-US" dirty="0">
                <a:solidFill>
                  <a:schemeClr val="bg1"/>
                </a:solidFill>
              </a:rPr>
              <a:t>d</a:t>
            </a:r>
            <a:r>
              <a:rPr lang="en-US" dirty="0" smtClean="0">
                <a:solidFill>
                  <a:schemeClr val="bg1"/>
                </a:solidFill>
              </a:rPr>
              <a:t>rug </a:t>
            </a:r>
            <a:r>
              <a:rPr lang="en-US" dirty="0" smtClean="0">
                <a:solidFill>
                  <a:schemeClr val="bg1"/>
                </a:solidFill>
              </a:rPr>
              <a:t>mis</a:t>
            </a:r>
            <a:r>
              <a:rPr lang="en-US" dirty="0" smtClean="0">
                <a:solidFill>
                  <a:schemeClr val="bg1"/>
                </a:solidFill>
              </a:rPr>
              <a:t>use</a:t>
            </a:r>
            <a:endParaRPr lang="en-US" dirty="0">
              <a:solidFill>
                <a:schemeClr val="bg1"/>
              </a:solidFill>
            </a:endParaRPr>
          </a:p>
          <a:p>
            <a:pPr>
              <a:spcAft>
                <a:spcPts val="200"/>
              </a:spcAft>
            </a:pPr>
            <a:r>
              <a:rPr lang="en-US" dirty="0">
                <a:solidFill>
                  <a:schemeClr val="bg1"/>
                </a:solidFill>
                <a:effectLst>
                  <a:outerShdw blurRad="38100" dist="38100" dir="2700000" algn="tl">
                    <a:srgbClr val="000000">
                      <a:alpha val="43137"/>
                    </a:srgbClr>
                  </a:outerShdw>
                </a:effectLst>
              </a:rPr>
              <a:t>p</a:t>
            </a:r>
            <a:r>
              <a:rPr lang="en-US" dirty="0" smtClean="0">
                <a:solidFill>
                  <a:schemeClr val="bg1"/>
                </a:solidFill>
                <a:effectLst>
                  <a:outerShdw blurRad="38100" dist="38100" dir="2700000" algn="tl">
                    <a:srgbClr val="000000">
                      <a:alpha val="43137"/>
                    </a:srgbClr>
                  </a:outerShdw>
                </a:effectLst>
              </a:rPr>
              <a:t>ublic </a:t>
            </a:r>
            <a:r>
              <a:rPr lang="en-US" dirty="0">
                <a:solidFill>
                  <a:schemeClr val="bg1"/>
                </a:solidFill>
                <a:effectLst>
                  <a:outerShdw blurRad="38100" dist="38100" dir="2700000" algn="tl">
                    <a:srgbClr val="000000">
                      <a:alpha val="43137"/>
                    </a:srgbClr>
                  </a:outerShdw>
                </a:effectLst>
              </a:rPr>
              <a:t>health</a:t>
            </a:r>
          </a:p>
          <a:p>
            <a:pPr>
              <a:spcAft>
                <a:spcPts val="200"/>
              </a:spcAft>
            </a:pPr>
            <a:r>
              <a:rPr lang="en-US" dirty="0">
                <a:solidFill>
                  <a:schemeClr val="bg1"/>
                </a:solidFill>
              </a:rPr>
              <a:t>g</a:t>
            </a:r>
            <a:r>
              <a:rPr lang="en-US" dirty="0" smtClean="0">
                <a:solidFill>
                  <a:schemeClr val="bg1"/>
                </a:solidFill>
              </a:rPr>
              <a:t>ambling</a:t>
            </a:r>
            <a:endParaRPr lang="en-US" dirty="0">
              <a:solidFill>
                <a:schemeClr val="bg1"/>
              </a:solidFill>
            </a:endParaRPr>
          </a:p>
          <a:p>
            <a:pPr>
              <a:spcAft>
                <a:spcPts val="200"/>
              </a:spcAft>
            </a:pPr>
            <a:r>
              <a:rPr lang="en-US" dirty="0">
                <a:solidFill>
                  <a:schemeClr val="bg1"/>
                </a:solidFill>
              </a:rPr>
              <a:t>t</a:t>
            </a:r>
            <a:r>
              <a:rPr lang="en-US" dirty="0" smtClean="0">
                <a:solidFill>
                  <a:schemeClr val="bg1"/>
                </a:solidFill>
              </a:rPr>
              <a:t>reatment </a:t>
            </a:r>
            <a:r>
              <a:rPr lang="en-US" dirty="0">
                <a:solidFill>
                  <a:schemeClr val="bg1"/>
                </a:solidFill>
              </a:rPr>
              <a:t>adherence</a:t>
            </a:r>
          </a:p>
          <a:p>
            <a:pPr>
              <a:spcAft>
                <a:spcPts val="200"/>
              </a:spcAft>
            </a:pPr>
            <a:r>
              <a:rPr lang="en-US" dirty="0"/>
              <a:t>a</a:t>
            </a:r>
            <a:r>
              <a:rPr lang="en-US" dirty="0" smtClean="0"/>
              <a:t>lcohol</a:t>
            </a:r>
            <a:endParaRPr lang="en-US" dirty="0"/>
          </a:p>
          <a:p>
            <a:pPr>
              <a:spcAft>
                <a:spcPts val="200"/>
              </a:spcAft>
            </a:pPr>
            <a:r>
              <a:rPr lang="en-US" dirty="0">
                <a:solidFill>
                  <a:schemeClr val="bg1"/>
                </a:solidFill>
              </a:rPr>
              <a:t>d</a:t>
            </a:r>
            <a:r>
              <a:rPr lang="en-US" dirty="0" smtClean="0">
                <a:solidFill>
                  <a:schemeClr val="bg1"/>
                </a:solidFill>
              </a:rPr>
              <a:t>iet/exercise</a:t>
            </a:r>
            <a:endParaRPr lang="en-US" dirty="0">
              <a:solidFill>
                <a:schemeClr val="bg1"/>
              </a:solidFill>
            </a:endParaRPr>
          </a:p>
          <a:p>
            <a:pPr>
              <a:spcAft>
                <a:spcPts val="200"/>
              </a:spcAft>
            </a:pPr>
            <a:r>
              <a:rPr lang="en-US" dirty="0">
                <a:solidFill>
                  <a:schemeClr val="bg1"/>
                </a:solidFill>
              </a:rPr>
              <a:t>s</a:t>
            </a:r>
            <a:r>
              <a:rPr lang="en-US" dirty="0" smtClean="0">
                <a:solidFill>
                  <a:schemeClr val="bg1"/>
                </a:solidFill>
              </a:rPr>
              <a:t>moking</a:t>
            </a:r>
            <a:endParaRPr lang="en-US" dirty="0">
              <a:solidFill>
                <a:schemeClr val="bg1"/>
              </a:solidFill>
            </a:endParaRPr>
          </a:p>
        </p:txBody>
      </p:sp>
      <p:sp>
        <p:nvSpPr>
          <p:cNvPr id="4" name="TextBox 3"/>
          <p:cNvSpPr txBox="1"/>
          <p:nvPr/>
        </p:nvSpPr>
        <p:spPr>
          <a:xfrm rot="16200000">
            <a:off x="-533400" y="947542"/>
            <a:ext cx="1828800" cy="457200"/>
          </a:xfrm>
          <a:prstGeom prst="rect">
            <a:avLst/>
          </a:prstGeom>
        </p:spPr>
        <p:txBody>
          <a:bodyPr vert="horz" wrap="square" lIns="0" tIns="0" rIns="91440" bIns="45720" rtlCol="0">
            <a:norm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all" spc="0" normalizeH="0" baseline="0" noProof="0" dirty="0" smtClean="0">
                <a:ln>
                  <a:noFill/>
                </a:ln>
                <a:solidFill>
                  <a:schemeClr val="bg1"/>
                </a:solidFill>
                <a:uLnTx/>
                <a:uFillTx/>
                <a:latin typeface="Arial" pitchFamily="34" charset="0"/>
                <a:ea typeface="+mn-ea"/>
                <a:cs typeface="Arial" pitchFamily="34" charset="0"/>
              </a:rPr>
              <a:t>3 months </a:t>
            </a:r>
          </a:p>
        </p:txBody>
      </p:sp>
      <p:sp>
        <p:nvSpPr>
          <p:cNvPr id="12" name="TextBox 11"/>
          <p:cNvSpPr txBox="1"/>
          <p:nvPr/>
        </p:nvSpPr>
        <p:spPr>
          <a:xfrm rot="16200000">
            <a:off x="-533401" y="3886773"/>
            <a:ext cx="1828800" cy="457200"/>
          </a:xfrm>
          <a:prstGeom prst="rect">
            <a:avLst/>
          </a:prstGeom>
        </p:spPr>
        <p:txBody>
          <a:bodyPr vert="horz" wrap="square" lIns="0" tIns="0" rIns="91440" bIns="45720" rtlCol="0">
            <a:norm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all" spc="0" normalizeH="0" baseline="0" noProof="0" dirty="0" smtClean="0">
                <a:ln>
                  <a:noFill/>
                </a:ln>
                <a:solidFill>
                  <a:schemeClr val="bg1"/>
                </a:solidFill>
                <a:uLnTx/>
                <a:uFillTx/>
                <a:latin typeface="Arial" pitchFamily="34" charset="0"/>
                <a:ea typeface="+mn-ea"/>
                <a:cs typeface="Arial" pitchFamily="34" charset="0"/>
              </a:rPr>
              <a:t>Follow-up</a:t>
            </a:r>
          </a:p>
        </p:txBody>
      </p:sp>
      <p:sp>
        <p:nvSpPr>
          <p:cNvPr id="13" name="TextBox 12"/>
          <p:cNvSpPr txBox="1"/>
          <p:nvPr/>
        </p:nvSpPr>
        <p:spPr>
          <a:xfrm>
            <a:off x="5486400" y="1066800"/>
            <a:ext cx="3048000" cy="1477328"/>
          </a:xfrm>
          <a:prstGeom prst="rect">
            <a:avLst/>
          </a:prstGeom>
          <a:solidFill>
            <a:schemeClr val="tx1"/>
          </a:solidFill>
          <a:ln>
            <a:solidFill>
              <a:schemeClr val="bg2">
                <a:lumMod val="90000"/>
                <a:lumOff val="10000"/>
              </a:schemeClr>
            </a:solidFill>
          </a:ln>
        </p:spPr>
        <p:txBody>
          <a:bodyPr wrap="square" rtlCol="0">
            <a:spAutoFit/>
          </a:bodyPr>
          <a:lstStyle/>
          <a:p>
            <a:pPr marL="285750" indent="-285750">
              <a:buFont typeface="Arial" panose="020B0604020202020204" pitchFamily="34" charset="0"/>
              <a:buChar char="•"/>
            </a:pPr>
            <a:r>
              <a:rPr lang="en-US" dirty="0">
                <a:solidFill>
                  <a:schemeClr val="bg1"/>
                </a:solidFill>
              </a:rPr>
              <a:t>a</a:t>
            </a:r>
            <a:r>
              <a:rPr lang="en-US" dirty="0" smtClean="0">
                <a:solidFill>
                  <a:schemeClr val="bg1"/>
                </a:solidFill>
              </a:rPr>
              <a:t>vg. effect size: .77</a:t>
            </a:r>
          </a:p>
          <a:p>
            <a:pPr marL="285750" indent="-285750">
              <a:buFont typeface="Arial" panose="020B0604020202020204" pitchFamily="34" charset="0"/>
              <a:buChar char="•"/>
            </a:pPr>
            <a:r>
              <a:rPr lang="en-US" dirty="0" smtClean="0">
                <a:solidFill>
                  <a:schemeClr val="bg1"/>
                </a:solidFill>
              </a:rPr>
              <a:t>20-30% improvement in health behaviors</a:t>
            </a:r>
          </a:p>
          <a:p>
            <a:pPr marL="285750" indent="-285750">
              <a:buFont typeface="Arial" panose="020B0604020202020204" pitchFamily="34" charset="0"/>
              <a:buChar char="•"/>
            </a:pPr>
            <a:r>
              <a:rPr lang="en-US" dirty="0">
                <a:solidFill>
                  <a:schemeClr val="bg1"/>
                </a:solidFill>
              </a:rPr>
              <a:t>i</a:t>
            </a:r>
            <a:r>
              <a:rPr lang="en-US" dirty="0" smtClean="0">
                <a:solidFill>
                  <a:schemeClr val="bg1"/>
                </a:solidFill>
              </a:rPr>
              <a:t>ncreased retention</a:t>
            </a:r>
          </a:p>
          <a:p>
            <a:pPr marL="285750" indent="-285750">
              <a:buFont typeface="Arial" panose="020B0604020202020204" pitchFamily="34" charset="0"/>
              <a:buChar char="•"/>
            </a:pPr>
            <a:r>
              <a:rPr lang="en-US" dirty="0">
                <a:solidFill>
                  <a:schemeClr val="bg1"/>
                </a:solidFill>
              </a:rPr>
              <a:t>i</a:t>
            </a:r>
            <a:r>
              <a:rPr lang="en-US" dirty="0" smtClean="0">
                <a:solidFill>
                  <a:schemeClr val="bg1"/>
                </a:solidFill>
              </a:rPr>
              <a:t>ncreased adherence </a:t>
            </a:r>
            <a:endParaRPr lang="en-US" dirty="0">
              <a:solidFill>
                <a:schemeClr val="bg1"/>
              </a:solidFill>
            </a:endParaRPr>
          </a:p>
        </p:txBody>
      </p:sp>
    </p:spTree>
    <p:extLst>
      <p:ext uri="{BB962C8B-B14F-4D97-AF65-F5344CB8AC3E}">
        <p14:creationId xmlns:p14="http://schemas.microsoft.com/office/powerpoint/2010/main" val="52521998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05400" y="6019800"/>
            <a:ext cx="3810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t</a:t>
            </a:r>
            <a:r>
              <a:rPr lang="en-US" dirty="0" smtClean="0"/>
              <a:t>he evidence (cont’d) </a:t>
            </a:r>
            <a:endParaRPr lang="en-US" dirty="0"/>
          </a:p>
        </p:txBody>
      </p:sp>
      <p:sp>
        <p:nvSpPr>
          <p:cNvPr id="3" name="Content Placeholder 2"/>
          <p:cNvSpPr>
            <a:spLocks noGrp="1"/>
          </p:cNvSpPr>
          <p:nvPr>
            <p:ph idx="1"/>
          </p:nvPr>
        </p:nvSpPr>
        <p:spPr>
          <a:xfrm>
            <a:off x="152400" y="1143000"/>
            <a:ext cx="8839200" cy="5715000"/>
          </a:xfrm>
        </p:spPr>
        <p:txBody>
          <a:bodyPr>
            <a:normAutofit fontScale="92500"/>
          </a:bodyPr>
          <a:lstStyle/>
          <a:p>
            <a:pPr>
              <a:defRPr/>
            </a:pPr>
            <a:r>
              <a:rPr lang="en-US" sz="2800" dirty="0"/>
              <a:t>l</a:t>
            </a:r>
            <a:r>
              <a:rPr lang="en-US" sz="2800" dirty="0" smtClean="0"/>
              <a:t>arge meta-analysis of 119 MI studies </a:t>
            </a:r>
          </a:p>
          <a:p>
            <a:pPr>
              <a:defRPr/>
            </a:pPr>
            <a:r>
              <a:rPr lang="en-US" sz="2800" dirty="0" smtClean="0"/>
              <a:t>results: </a:t>
            </a:r>
          </a:p>
          <a:p>
            <a:pPr lvl="1">
              <a:defRPr/>
            </a:pPr>
            <a:r>
              <a:rPr lang="en-US" dirty="0" smtClean="0"/>
              <a:t>3/4’s of the sample (75%) demonstrated improvement</a:t>
            </a:r>
          </a:p>
          <a:p>
            <a:pPr lvl="1">
              <a:defRPr/>
            </a:pPr>
            <a:r>
              <a:rPr lang="en-US" dirty="0" smtClean="0"/>
              <a:t>resulted in improvement across many target behaviors (treatment retention, reduced substance use, etc.)</a:t>
            </a:r>
          </a:p>
          <a:p>
            <a:pPr lvl="1">
              <a:defRPr/>
            </a:pPr>
            <a:r>
              <a:rPr lang="en-US" dirty="0" smtClean="0"/>
              <a:t>MI took </a:t>
            </a:r>
            <a:r>
              <a:rPr lang="en-US" u="sng" dirty="0" smtClean="0"/>
              <a:t>less time</a:t>
            </a:r>
            <a:r>
              <a:rPr lang="en-US" dirty="0" smtClean="0"/>
              <a:t>, but produced equivalent results to CBT, 12-Step, etc. </a:t>
            </a:r>
          </a:p>
          <a:p>
            <a:pPr lvl="1">
              <a:defRPr/>
            </a:pPr>
            <a:r>
              <a:rPr lang="en-US" dirty="0" smtClean="0"/>
              <a:t>MI improved one’s intention to change</a:t>
            </a:r>
          </a:p>
          <a:p>
            <a:pPr lvl="1">
              <a:defRPr/>
            </a:pPr>
            <a:r>
              <a:rPr lang="en-US" dirty="0"/>
              <a:t>e</a:t>
            </a:r>
            <a:r>
              <a:rPr lang="en-US" dirty="0" smtClean="0"/>
              <a:t>ffects often maintained over time (up to two years after intervention) </a:t>
            </a:r>
          </a:p>
          <a:p>
            <a:pPr marL="457200" lvl="1" indent="0">
              <a:buNone/>
              <a:defRPr/>
            </a:pPr>
            <a:endParaRPr lang="en-US" sz="1600" dirty="0" smtClean="0"/>
          </a:p>
          <a:p>
            <a:pPr marL="457200" lvl="1" indent="0" algn="r">
              <a:buNone/>
              <a:defRPr/>
            </a:pPr>
            <a:r>
              <a:rPr lang="en-US" dirty="0" smtClean="0"/>
              <a:t>(</a:t>
            </a:r>
            <a:r>
              <a:rPr lang="en-US" dirty="0" err="1" smtClean="0"/>
              <a:t>Lundahl</a:t>
            </a:r>
            <a:r>
              <a:rPr lang="en-US" dirty="0" smtClean="0"/>
              <a:t>, Kunz, Brownell, </a:t>
            </a:r>
            <a:r>
              <a:rPr lang="en-US" dirty="0" err="1" smtClean="0"/>
              <a:t>Tollefson</a:t>
            </a:r>
            <a:r>
              <a:rPr lang="en-US" dirty="0" smtClean="0"/>
              <a:t>, &amp; Burke, 2010) </a:t>
            </a:r>
            <a:endParaRPr lang="en-US" dirty="0"/>
          </a:p>
          <a:p>
            <a:pPr>
              <a:defRPr/>
            </a:pPr>
            <a:endParaRPr lang="en-US" dirty="0"/>
          </a:p>
        </p:txBody>
      </p:sp>
    </p:spTree>
    <p:extLst>
      <p:ext uri="{BB962C8B-B14F-4D97-AF65-F5344CB8AC3E}">
        <p14:creationId xmlns:p14="http://schemas.microsoft.com/office/powerpoint/2010/main" val="1279346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600200" y="2286000"/>
            <a:ext cx="6096000" cy="2514600"/>
          </a:xfrm>
        </p:spPr>
        <p:txBody>
          <a:bodyPr>
            <a:normAutofit/>
          </a:bodyPr>
          <a:lstStyle/>
          <a:p>
            <a:r>
              <a:rPr lang="en-US" dirty="0" smtClean="0"/>
              <a:t>goal is for clients to talk </a:t>
            </a:r>
            <a:r>
              <a:rPr lang="en-US" i="1" dirty="0" smtClean="0">
                <a:solidFill>
                  <a:srgbClr val="FFC000"/>
                </a:solidFill>
              </a:rPr>
              <a:t>themselves</a:t>
            </a:r>
            <a:r>
              <a:rPr lang="en-US" dirty="0" smtClean="0">
                <a:solidFill>
                  <a:srgbClr val="FFC000"/>
                </a:solidFill>
              </a:rPr>
              <a:t> </a:t>
            </a:r>
            <a:r>
              <a:rPr lang="en-US" dirty="0" smtClean="0"/>
              <a:t>into changing</a:t>
            </a:r>
            <a:endParaRPr lang="en-US" dirty="0"/>
          </a:p>
        </p:txBody>
      </p:sp>
    </p:spTree>
    <p:extLst>
      <p:ext uri="{BB962C8B-B14F-4D97-AF65-F5344CB8AC3E}">
        <p14:creationId xmlns:p14="http://schemas.microsoft.com/office/powerpoint/2010/main" val="1356056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acpande\AppData\Local\Microsoft\Windows\Temporary Internet Files\Content.IE5\175NULHY\MP9004487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83" y="0"/>
            <a:ext cx="10274883"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5" name="Title 1"/>
          <p:cNvSpPr>
            <a:spLocks noGrp="1"/>
          </p:cNvSpPr>
          <p:nvPr>
            <p:ph type="title"/>
          </p:nvPr>
        </p:nvSpPr>
        <p:spPr bwMode="auto">
          <a:xfrm>
            <a:off x="2362200" y="76200"/>
            <a:ext cx="8229600" cy="1143000"/>
          </a:xfrm>
          <a:noFill/>
        </p:spPr>
        <p:txBody>
          <a:bodyPr wrap="square" numCol="1" compatLnSpc="1">
            <a:prstTxWarp prst="textNoShape">
              <a:avLst/>
            </a:prstTxWarp>
            <a:normAutofit/>
          </a:bodyPr>
          <a:lstStyle/>
          <a:p>
            <a:pPr algn="ctr">
              <a:defRPr/>
            </a:pPr>
            <a:r>
              <a:rPr lang="en-US" sz="4500" dirty="0">
                <a:solidFill>
                  <a:schemeClr val="tx1">
                    <a:lumMod val="85000"/>
                    <a:lumOff val="15000"/>
                  </a:schemeClr>
                </a:solidFill>
              </a:rPr>
              <a:t>t</a:t>
            </a:r>
            <a:r>
              <a:rPr lang="en-US" sz="4500" b="1" dirty="0" smtClean="0">
                <a:solidFill>
                  <a:schemeClr val="tx1">
                    <a:lumMod val="85000"/>
                    <a:lumOff val="15000"/>
                  </a:schemeClr>
                </a:solidFill>
              </a:rPr>
              <a:t>arget </a:t>
            </a:r>
            <a:r>
              <a:rPr lang="en-US" sz="4500" dirty="0">
                <a:solidFill>
                  <a:schemeClr val="tx1">
                    <a:lumMod val="85000"/>
                    <a:lumOff val="15000"/>
                  </a:schemeClr>
                </a:solidFill>
              </a:rPr>
              <a:t>b</a:t>
            </a:r>
            <a:r>
              <a:rPr lang="en-US" sz="4500" b="1" dirty="0" smtClean="0">
                <a:solidFill>
                  <a:schemeClr val="tx1">
                    <a:lumMod val="85000"/>
                    <a:lumOff val="15000"/>
                  </a:schemeClr>
                </a:solidFill>
              </a:rPr>
              <a:t>ehaviors</a:t>
            </a:r>
          </a:p>
        </p:txBody>
      </p:sp>
    </p:spTree>
    <p:extLst>
      <p:ext uri="{BB962C8B-B14F-4D97-AF65-F5344CB8AC3E}">
        <p14:creationId xmlns:p14="http://schemas.microsoft.com/office/powerpoint/2010/main" val="828522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3276600"/>
            <a:ext cx="7696200" cy="3314700"/>
          </a:xfrm>
        </p:spPr>
        <p:txBody>
          <a:bodyPr>
            <a:normAutofit/>
          </a:bodyPr>
          <a:lstStyle/>
          <a:p>
            <a:pPr marL="0" indent="0">
              <a:buNone/>
              <a:defRPr/>
            </a:pPr>
            <a:endParaRPr lang="en-US" dirty="0"/>
          </a:p>
          <a:p>
            <a:pPr marL="0" indent="0">
              <a:buNone/>
              <a:defRPr/>
            </a:pPr>
            <a:r>
              <a:rPr lang="en-US" dirty="0"/>
              <a:t>	</a:t>
            </a:r>
            <a:endParaRPr lang="en-US" dirty="0" smtClean="0"/>
          </a:p>
          <a:p>
            <a:pPr marL="0" indent="0" algn="ctr">
              <a:buNone/>
              <a:defRPr/>
            </a:pPr>
            <a:r>
              <a:rPr lang="en-US" u="sng" dirty="0"/>
              <a:t>c</a:t>
            </a:r>
            <a:r>
              <a:rPr lang="en-US" u="sng" dirty="0" smtClean="0"/>
              <a:t>hange talk can be increased by using open questions and reflections</a:t>
            </a:r>
            <a:endParaRPr lang="en-US" dirty="0"/>
          </a:p>
        </p:txBody>
      </p:sp>
      <p:sp>
        <p:nvSpPr>
          <p:cNvPr id="3" name="Title 2"/>
          <p:cNvSpPr>
            <a:spLocks noGrp="1"/>
          </p:cNvSpPr>
          <p:nvPr>
            <p:ph type="title"/>
          </p:nvPr>
        </p:nvSpPr>
        <p:spPr>
          <a:xfrm>
            <a:off x="0" y="0"/>
            <a:ext cx="9601200" cy="990600"/>
          </a:xfrm>
        </p:spPr>
        <p:txBody>
          <a:bodyPr>
            <a:normAutofit/>
          </a:bodyPr>
          <a:lstStyle/>
          <a:p>
            <a:r>
              <a:rPr lang="en-US" sz="3400" dirty="0"/>
              <a:t>h</a:t>
            </a:r>
            <a:r>
              <a:rPr lang="en-US" sz="3400" dirty="0" smtClean="0"/>
              <a:t>ow do we get to the target </a:t>
            </a:r>
            <a:r>
              <a:rPr lang="en-US" sz="3400" dirty="0"/>
              <a:t>b</a:t>
            </a:r>
            <a:r>
              <a:rPr lang="en-US" sz="3400" dirty="0" smtClean="0"/>
              <a:t>ehavior?</a:t>
            </a:r>
            <a:endParaRPr lang="en-US" sz="3400" dirty="0"/>
          </a:p>
        </p:txBody>
      </p:sp>
      <p:sp>
        <p:nvSpPr>
          <p:cNvPr id="5" name="Rectangle 4"/>
          <p:cNvSpPr/>
          <p:nvPr/>
        </p:nvSpPr>
        <p:spPr>
          <a:xfrm>
            <a:off x="5105400" y="6096000"/>
            <a:ext cx="37338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1447800" y="1497449"/>
            <a:ext cx="6248400" cy="1169551"/>
          </a:xfrm>
          <a:prstGeom prst="rect">
            <a:avLst/>
          </a:prstGeom>
        </p:spPr>
        <p:txBody>
          <a:bodyPr wrap="square">
            <a:spAutoFit/>
          </a:bodyPr>
          <a:lstStyle/>
          <a:p>
            <a:r>
              <a:rPr lang="en-US" sz="3500" dirty="0">
                <a:solidFill>
                  <a:schemeClr val="bg1"/>
                </a:solidFill>
                <a:latin typeface="Arial" pitchFamily="34" charset="0"/>
                <a:cs typeface="Arial" pitchFamily="34" charset="0"/>
              </a:rPr>
              <a:t>1. </a:t>
            </a:r>
            <a:r>
              <a:rPr lang="en-US" sz="3500" dirty="0" smtClean="0">
                <a:solidFill>
                  <a:schemeClr val="bg1"/>
                </a:solidFill>
                <a:latin typeface="Arial" pitchFamily="34" charset="0"/>
                <a:cs typeface="Arial" pitchFamily="34" charset="0"/>
              </a:rPr>
              <a:t>increasing </a:t>
            </a:r>
            <a:r>
              <a:rPr lang="en-US" sz="3500" i="1" dirty="0">
                <a:solidFill>
                  <a:srgbClr val="00B050"/>
                </a:solidFill>
                <a:latin typeface="Arial" pitchFamily="34" charset="0"/>
                <a:cs typeface="Arial" pitchFamily="34" charset="0"/>
              </a:rPr>
              <a:t>Change Talk</a:t>
            </a:r>
          </a:p>
          <a:p>
            <a:r>
              <a:rPr lang="en-US" sz="3500" dirty="0" smtClean="0">
                <a:solidFill>
                  <a:schemeClr val="bg1"/>
                </a:solidFill>
                <a:latin typeface="Arial" pitchFamily="34" charset="0"/>
                <a:cs typeface="Arial" pitchFamily="34" charset="0"/>
              </a:rPr>
              <a:t>2</a:t>
            </a:r>
            <a:r>
              <a:rPr lang="en-US" sz="3500" dirty="0">
                <a:solidFill>
                  <a:schemeClr val="bg1"/>
                </a:solidFill>
                <a:latin typeface="Arial" pitchFamily="34" charset="0"/>
                <a:cs typeface="Arial" pitchFamily="34" charset="0"/>
              </a:rPr>
              <a:t>. </a:t>
            </a:r>
            <a:r>
              <a:rPr lang="en-US" sz="3500" dirty="0" smtClean="0">
                <a:solidFill>
                  <a:schemeClr val="bg1"/>
                </a:solidFill>
                <a:latin typeface="Arial" pitchFamily="34" charset="0"/>
                <a:cs typeface="Arial" pitchFamily="34" charset="0"/>
              </a:rPr>
              <a:t>decreasing </a:t>
            </a:r>
            <a:r>
              <a:rPr lang="en-US" sz="3500" i="1" dirty="0" smtClean="0">
                <a:solidFill>
                  <a:srgbClr val="FF0000"/>
                </a:solidFill>
                <a:latin typeface="Arial" pitchFamily="34" charset="0"/>
                <a:cs typeface="Arial" pitchFamily="34" charset="0"/>
              </a:rPr>
              <a:t>Sustain Talk</a:t>
            </a:r>
            <a:endParaRPr lang="en-US" sz="3500" i="1" dirty="0">
              <a:solidFill>
                <a:srgbClr val="FF0000"/>
              </a:solidFill>
              <a:latin typeface="Arial" pitchFamily="34" charset="0"/>
              <a:cs typeface="Arial" pitchFamily="34" charset="0"/>
            </a:endParaRPr>
          </a:p>
        </p:txBody>
      </p:sp>
      <p:sp>
        <p:nvSpPr>
          <p:cNvPr id="6" name="TextBox 5"/>
          <p:cNvSpPr txBox="1"/>
          <p:nvPr/>
        </p:nvSpPr>
        <p:spPr>
          <a:xfrm>
            <a:off x="1295400" y="3276600"/>
            <a:ext cx="5334000" cy="2438400"/>
          </a:xfrm>
          <a:prstGeom prst="rect">
            <a:avLst/>
          </a:prstGeom>
        </p:spPr>
        <p:txBody>
          <a:bodyPr vert="horz" wrap="square" lIns="0" tIns="0" rIns="91440" bIns="45720" rtlCol="0">
            <a:normAutofit/>
          </a:bodyPr>
          <a:lstStyle/>
          <a:p>
            <a:pPr marL="0" marR="0" indent="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US" sz="2000" b="0" i="0" u="none" strike="noStrike" kern="1200" cap="all" spc="0" normalizeH="0" baseline="0" noProof="0" dirty="0" smtClean="0">
              <a:ln>
                <a:noFill/>
              </a:ln>
              <a:solidFill>
                <a:schemeClr val="bg1"/>
              </a:solidFill>
              <a:effectLst>
                <a:outerShdw blurRad="50800" dist="38100" dir="2700000" algn="tl" rotWithShape="0">
                  <a:prstClr val="black"/>
                </a:outerShdw>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938087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077200" cy="6019800"/>
          </a:xfrm>
          <a:noFill/>
        </p:spPr>
        <p:txBody>
          <a:bodyPr>
            <a:normAutofit fontScale="62500" lnSpcReduction="20000"/>
          </a:bodyPr>
          <a:lstStyle/>
          <a:p>
            <a:pPr marL="0" indent="0">
              <a:buNone/>
              <a:defRPr/>
            </a:pPr>
            <a:r>
              <a:rPr lang="en-US" sz="5100" dirty="0"/>
              <a:t>a</a:t>
            </a:r>
            <a:r>
              <a:rPr lang="en-US" sz="5100" dirty="0" smtClean="0"/>
              <a:t>nything </a:t>
            </a:r>
            <a:r>
              <a:rPr lang="en-US" sz="5100" dirty="0"/>
              <a:t>the </a:t>
            </a:r>
            <a:r>
              <a:rPr lang="en-US" sz="5100" dirty="0" smtClean="0"/>
              <a:t>patient </a:t>
            </a:r>
            <a:r>
              <a:rPr lang="en-US" sz="5100" dirty="0"/>
              <a:t>says that indicates they’re moving </a:t>
            </a:r>
            <a:r>
              <a:rPr lang="en-US" sz="5100" u="sng" dirty="0"/>
              <a:t>toward</a:t>
            </a:r>
            <a:r>
              <a:rPr lang="en-US" sz="5100" dirty="0"/>
              <a:t> the behavior we want them to engage in…</a:t>
            </a:r>
          </a:p>
          <a:p>
            <a:pPr marL="0" indent="0">
              <a:buNone/>
              <a:defRPr/>
            </a:pPr>
            <a:endParaRPr lang="en-US" sz="5100" dirty="0"/>
          </a:p>
          <a:p>
            <a:pPr marL="0" indent="0">
              <a:buNone/>
              <a:defRPr/>
            </a:pPr>
            <a:r>
              <a:rPr lang="en-US" sz="5100" dirty="0"/>
              <a:t>e</a:t>
            </a:r>
            <a:r>
              <a:rPr lang="en-US" sz="5100" dirty="0" smtClean="0"/>
              <a:t>xamples:</a:t>
            </a:r>
            <a:endParaRPr lang="en-US" sz="5100" dirty="0">
              <a:solidFill>
                <a:schemeClr val="tx1"/>
              </a:solidFill>
            </a:endParaRPr>
          </a:p>
          <a:p>
            <a:pPr lvl="1">
              <a:defRPr/>
            </a:pPr>
            <a:r>
              <a:rPr lang="en-US" sz="5100" dirty="0">
                <a:solidFill>
                  <a:srgbClr val="00B050"/>
                </a:solidFill>
              </a:rPr>
              <a:t>I </a:t>
            </a:r>
            <a:r>
              <a:rPr lang="en-US" sz="5100" dirty="0" smtClean="0">
                <a:solidFill>
                  <a:srgbClr val="00B050"/>
                </a:solidFill>
              </a:rPr>
              <a:t>could try.</a:t>
            </a:r>
            <a:endParaRPr lang="en-US" sz="5100" dirty="0">
              <a:solidFill>
                <a:srgbClr val="00B050"/>
              </a:solidFill>
            </a:endParaRPr>
          </a:p>
          <a:p>
            <a:pPr lvl="1">
              <a:defRPr/>
            </a:pPr>
            <a:r>
              <a:rPr lang="en-US" sz="5100" dirty="0" smtClean="0">
                <a:solidFill>
                  <a:srgbClr val="00B050"/>
                </a:solidFill>
              </a:rPr>
              <a:t>A few years ago I was really consistent about exercising; I was going to the gym almost every day. </a:t>
            </a:r>
            <a:endParaRPr lang="en-US" sz="5100" dirty="0">
              <a:solidFill>
                <a:srgbClr val="00B050"/>
              </a:solidFill>
            </a:endParaRPr>
          </a:p>
          <a:p>
            <a:pPr lvl="1">
              <a:defRPr/>
            </a:pPr>
            <a:r>
              <a:rPr lang="en-US" sz="5100" dirty="0" smtClean="0">
                <a:solidFill>
                  <a:srgbClr val="00B050"/>
                </a:solidFill>
              </a:rPr>
              <a:t>I </a:t>
            </a:r>
            <a:r>
              <a:rPr lang="en-US" sz="5100" dirty="0">
                <a:solidFill>
                  <a:srgbClr val="00B050"/>
                </a:solidFill>
              </a:rPr>
              <a:t>could probably manage to take my </a:t>
            </a:r>
            <a:r>
              <a:rPr lang="en-US" sz="5100" dirty="0" smtClean="0">
                <a:solidFill>
                  <a:srgbClr val="00B050"/>
                </a:solidFill>
              </a:rPr>
              <a:t>medications </a:t>
            </a:r>
            <a:r>
              <a:rPr lang="en-US" sz="5100" dirty="0">
                <a:solidFill>
                  <a:srgbClr val="00B050"/>
                </a:solidFill>
              </a:rPr>
              <a:t>for the </a:t>
            </a:r>
            <a:r>
              <a:rPr lang="en-US" sz="5100" dirty="0" smtClean="0">
                <a:solidFill>
                  <a:srgbClr val="00B050"/>
                </a:solidFill>
              </a:rPr>
              <a:t>                                    next </a:t>
            </a:r>
            <a:r>
              <a:rPr lang="en-US" sz="5100" dirty="0">
                <a:solidFill>
                  <a:srgbClr val="00B050"/>
                </a:solidFill>
              </a:rPr>
              <a:t>2 weeks. </a:t>
            </a:r>
          </a:p>
          <a:p>
            <a:pPr marL="0" indent="0">
              <a:buNone/>
              <a:defRPr/>
            </a:pPr>
            <a:endParaRPr lang="en-US" dirty="0"/>
          </a:p>
          <a:p>
            <a:pPr marL="0" indent="0">
              <a:buNone/>
              <a:defRPr/>
            </a:pPr>
            <a:r>
              <a:rPr lang="en-US" dirty="0"/>
              <a:t>	</a:t>
            </a:r>
            <a:endParaRPr lang="en-US" dirty="0" smtClean="0"/>
          </a:p>
          <a:p>
            <a:pPr marL="0" indent="0">
              <a:buNone/>
              <a:defRPr/>
            </a:pPr>
            <a:endParaRPr lang="en-US" dirty="0"/>
          </a:p>
        </p:txBody>
      </p:sp>
      <p:sp>
        <p:nvSpPr>
          <p:cNvPr id="3" name="Title 2"/>
          <p:cNvSpPr>
            <a:spLocks noGrp="1"/>
          </p:cNvSpPr>
          <p:nvPr>
            <p:ph type="title"/>
          </p:nvPr>
        </p:nvSpPr>
        <p:spPr>
          <a:xfrm>
            <a:off x="0" y="0"/>
            <a:ext cx="9144000" cy="990600"/>
          </a:xfrm>
        </p:spPr>
        <p:txBody>
          <a:bodyPr>
            <a:normAutofit/>
          </a:bodyPr>
          <a:lstStyle/>
          <a:p>
            <a:r>
              <a:rPr lang="en-US" dirty="0"/>
              <a:t>c</a:t>
            </a:r>
            <a:r>
              <a:rPr lang="en-US" dirty="0" smtClean="0"/>
              <a:t>hange talk</a:t>
            </a:r>
            <a:endParaRPr lang="en-US" dirty="0"/>
          </a:p>
        </p:txBody>
      </p:sp>
      <p:cxnSp>
        <p:nvCxnSpPr>
          <p:cNvPr id="6" name="Straight Connector 5"/>
          <p:cNvCxnSpPr/>
          <p:nvPr/>
        </p:nvCxnSpPr>
        <p:spPr>
          <a:xfrm>
            <a:off x="0" y="9906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621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17637"/>
            <a:ext cx="8458200" cy="5668963"/>
          </a:xfrm>
        </p:spPr>
        <p:txBody>
          <a:bodyPr>
            <a:noAutofit/>
          </a:bodyPr>
          <a:lstStyle/>
          <a:p>
            <a:pPr marL="0" indent="0">
              <a:buNone/>
              <a:defRPr/>
            </a:pPr>
            <a:r>
              <a:rPr lang="en-US" sz="3000" dirty="0"/>
              <a:t>a</a:t>
            </a:r>
            <a:r>
              <a:rPr lang="en-US" sz="3000" dirty="0" smtClean="0"/>
              <a:t>nything </a:t>
            </a:r>
            <a:r>
              <a:rPr lang="en-US" sz="3000" dirty="0"/>
              <a:t>the client says that indicates they’re moving </a:t>
            </a:r>
            <a:r>
              <a:rPr lang="en-US" sz="3000" u="sng" dirty="0"/>
              <a:t>away</a:t>
            </a:r>
            <a:r>
              <a:rPr lang="en-US" sz="3000" dirty="0"/>
              <a:t> from the target behavior…</a:t>
            </a:r>
          </a:p>
          <a:p>
            <a:pPr marL="0" indent="0">
              <a:buNone/>
              <a:defRPr/>
            </a:pPr>
            <a:endParaRPr lang="en-US" sz="3000" dirty="0"/>
          </a:p>
          <a:p>
            <a:pPr marL="0" indent="0">
              <a:buNone/>
              <a:defRPr/>
            </a:pPr>
            <a:r>
              <a:rPr lang="en-US" sz="3000" dirty="0"/>
              <a:t>e</a:t>
            </a:r>
            <a:r>
              <a:rPr lang="en-US" sz="3000" dirty="0" smtClean="0"/>
              <a:t>xamples</a:t>
            </a:r>
            <a:r>
              <a:rPr lang="en-US" sz="3000" dirty="0"/>
              <a:t>:</a:t>
            </a:r>
          </a:p>
          <a:p>
            <a:pPr lvl="1">
              <a:defRPr/>
            </a:pPr>
            <a:r>
              <a:rPr lang="en-US" sz="3000" dirty="0" smtClean="0">
                <a:solidFill>
                  <a:srgbClr val="FF0000"/>
                </a:solidFill>
              </a:rPr>
              <a:t>I </a:t>
            </a:r>
            <a:r>
              <a:rPr lang="en-US" sz="3000" dirty="0">
                <a:solidFill>
                  <a:srgbClr val="FF0000"/>
                </a:solidFill>
              </a:rPr>
              <a:t>don’t know why I can’t do it.</a:t>
            </a:r>
          </a:p>
          <a:p>
            <a:pPr lvl="1">
              <a:defRPr/>
            </a:pPr>
            <a:r>
              <a:rPr lang="en-US" sz="3000" dirty="0" smtClean="0">
                <a:solidFill>
                  <a:srgbClr val="FF0000"/>
                </a:solidFill>
              </a:rPr>
              <a:t>I </a:t>
            </a:r>
            <a:r>
              <a:rPr lang="en-US" sz="3000" dirty="0">
                <a:solidFill>
                  <a:srgbClr val="FF0000"/>
                </a:solidFill>
              </a:rPr>
              <a:t>just can’t seem to lose weight.</a:t>
            </a:r>
          </a:p>
          <a:p>
            <a:pPr lvl="1">
              <a:defRPr/>
            </a:pPr>
            <a:r>
              <a:rPr lang="en-US" sz="3000" dirty="0">
                <a:solidFill>
                  <a:srgbClr val="FF0000"/>
                </a:solidFill>
              </a:rPr>
              <a:t>I don’t have the energy to exercise at night and I don’t have the time in the morning.</a:t>
            </a:r>
          </a:p>
          <a:p>
            <a:pPr marL="0" indent="0">
              <a:buNone/>
              <a:defRPr/>
            </a:pPr>
            <a:endParaRPr lang="en-US" sz="3000" dirty="0"/>
          </a:p>
          <a:p>
            <a:pPr marL="0" indent="0">
              <a:buNone/>
              <a:defRPr/>
            </a:pPr>
            <a:r>
              <a:rPr lang="en-US" sz="3000" dirty="0"/>
              <a:t>	</a:t>
            </a:r>
            <a:endParaRPr lang="en-US" sz="3000" dirty="0" smtClean="0"/>
          </a:p>
          <a:p>
            <a:pPr marL="0" indent="0">
              <a:buNone/>
              <a:defRPr/>
            </a:pPr>
            <a:endParaRPr lang="en-US" sz="3000" dirty="0"/>
          </a:p>
        </p:txBody>
      </p:sp>
      <p:sp>
        <p:nvSpPr>
          <p:cNvPr id="3" name="Title 2"/>
          <p:cNvSpPr>
            <a:spLocks noGrp="1"/>
          </p:cNvSpPr>
          <p:nvPr>
            <p:ph type="title"/>
          </p:nvPr>
        </p:nvSpPr>
        <p:spPr>
          <a:xfrm>
            <a:off x="0" y="0"/>
            <a:ext cx="9144000" cy="990600"/>
          </a:xfrm>
        </p:spPr>
        <p:txBody>
          <a:bodyPr>
            <a:normAutofit/>
          </a:bodyPr>
          <a:lstStyle/>
          <a:p>
            <a:r>
              <a:rPr lang="en-US" dirty="0"/>
              <a:t>s</a:t>
            </a:r>
            <a:r>
              <a:rPr lang="en-US" dirty="0" smtClean="0"/>
              <a:t>ustain talk</a:t>
            </a:r>
            <a:endParaRPr lang="en-US" dirty="0"/>
          </a:p>
        </p:txBody>
      </p:sp>
      <p:cxnSp>
        <p:nvCxnSpPr>
          <p:cNvPr id="6" name="Straight Connector 5"/>
          <p:cNvCxnSpPr/>
          <p:nvPr/>
        </p:nvCxnSpPr>
        <p:spPr>
          <a:xfrm>
            <a:off x="0" y="9906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03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705428" y="2057400"/>
            <a:ext cx="5715000" cy="1905000"/>
          </a:xfrm>
        </p:spPr>
        <p:txBody>
          <a:bodyPr>
            <a:normAutofit fontScale="92500" lnSpcReduction="10000"/>
          </a:bodyPr>
          <a:lstStyle/>
          <a:p>
            <a:r>
              <a:rPr lang="en-US" dirty="0"/>
              <a:t>What is the primary predictor of clinical success? </a:t>
            </a:r>
          </a:p>
        </p:txBody>
      </p:sp>
    </p:spTree>
    <p:extLst>
      <p:ext uri="{BB962C8B-B14F-4D97-AF65-F5344CB8AC3E}">
        <p14:creationId xmlns:p14="http://schemas.microsoft.com/office/powerpoint/2010/main" val="3957953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600200" y="2286000"/>
            <a:ext cx="6096000" cy="2514600"/>
          </a:xfrm>
        </p:spPr>
        <p:txBody>
          <a:bodyPr>
            <a:normAutofit lnSpcReduction="10000"/>
          </a:bodyPr>
          <a:lstStyle/>
          <a:p>
            <a:r>
              <a:rPr lang="en-US" dirty="0"/>
              <a:t>a</a:t>
            </a:r>
            <a:r>
              <a:rPr lang="en-US" dirty="0" smtClean="0"/>
              <a:t>mbivalence </a:t>
            </a:r>
          </a:p>
          <a:p>
            <a:r>
              <a:rPr lang="en-US" dirty="0" smtClean="0"/>
              <a:t>+  righting reflex </a:t>
            </a:r>
          </a:p>
          <a:p>
            <a:r>
              <a:rPr lang="en-US" dirty="0" smtClean="0"/>
              <a:t>= </a:t>
            </a:r>
            <a:r>
              <a:rPr lang="en-US" dirty="0" smtClean="0">
                <a:solidFill>
                  <a:srgbClr val="FF0000"/>
                </a:solidFill>
              </a:rPr>
              <a:t>sustain talk</a:t>
            </a:r>
            <a:endParaRPr lang="en-US" dirty="0">
              <a:solidFill>
                <a:srgbClr val="FF0000"/>
              </a:solidFill>
            </a:endParaRPr>
          </a:p>
        </p:txBody>
      </p:sp>
    </p:spTree>
    <p:extLst>
      <p:ext uri="{BB962C8B-B14F-4D97-AF65-F5344CB8AC3E}">
        <p14:creationId xmlns:p14="http://schemas.microsoft.com/office/powerpoint/2010/main" val="4255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t>
            </a:r>
            <a:r>
              <a:rPr lang="en-US" dirty="0" smtClean="0"/>
              <a:t>he key to MI</a:t>
            </a:r>
            <a:endParaRPr lang="en-US" dirty="0"/>
          </a:p>
        </p:txBody>
      </p:sp>
      <p:sp>
        <p:nvSpPr>
          <p:cNvPr id="4" name="Rectangle 3"/>
          <p:cNvSpPr/>
          <p:nvPr/>
        </p:nvSpPr>
        <p:spPr>
          <a:xfrm>
            <a:off x="4953000" y="5867400"/>
            <a:ext cx="4038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914400" y="1600200"/>
            <a:ext cx="7467600" cy="4525963"/>
          </a:xfrm>
        </p:spPr>
        <p:txBody>
          <a:bodyPr>
            <a:normAutofit fontScale="92500" lnSpcReduction="10000"/>
          </a:bodyPr>
          <a:lstStyle/>
          <a:p>
            <a:r>
              <a:rPr lang="en-US" sz="4000" dirty="0"/>
              <a:t>w</a:t>
            </a:r>
            <a:r>
              <a:rPr lang="en-US" sz="4000" dirty="0" smtClean="0"/>
              <a:t>e </a:t>
            </a:r>
            <a:r>
              <a:rPr lang="en-US" sz="4000" dirty="0"/>
              <a:t>believe what we </a:t>
            </a:r>
            <a:r>
              <a:rPr lang="en-US" sz="4000" u="sng" dirty="0"/>
              <a:t>say</a:t>
            </a:r>
            <a:r>
              <a:rPr lang="en-US" sz="4000" dirty="0"/>
              <a:t>, not what we </a:t>
            </a:r>
            <a:r>
              <a:rPr lang="en-US" sz="4000" u="sng" dirty="0"/>
              <a:t>hear</a:t>
            </a:r>
          </a:p>
          <a:p>
            <a:r>
              <a:rPr lang="en-US" sz="4000" dirty="0"/>
              <a:t>o</a:t>
            </a:r>
            <a:r>
              <a:rPr lang="en-US" sz="4000" dirty="0" smtClean="0"/>
              <a:t>ur </a:t>
            </a:r>
            <a:r>
              <a:rPr lang="en-US" sz="4000" dirty="0"/>
              <a:t>job is to arrange conversations so that clients talk themselves into changing</a:t>
            </a:r>
          </a:p>
          <a:p>
            <a:r>
              <a:rPr lang="en-US" sz="4000" dirty="0"/>
              <a:t>w</a:t>
            </a:r>
            <a:r>
              <a:rPr lang="en-US" sz="4000" dirty="0" smtClean="0"/>
              <a:t>e </a:t>
            </a:r>
            <a:r>
              <a:rPr lang="en-US" sz="4000" dirty="0"/>
              <a:t>do this by bringing out more “</a:t>
            </a:r>
            <a:r>
              <a:rPr lang="en-US" sz="4000" b="1" dirty="0">
                <a:solidFill>
                  <a:srgbClr val="00B050"/>
                </a:solidFill>
              </a:rPr>
              <a:t>change talk</a:t>
            </a:r>
            <a:r>
              <a:rPr lang="en-US" sz="4000" dirty="0"/>
              <a:t>” and cutting out </a:t>
            </a:r>
            <a:r>
              <a:rPr lang="en-US" sz="4000" dirty="0" smtClean="0"/>
              <a:t>“</a:t>
            </a:r>
            <a:r>
              <a:rPr lang="en-US" sz="4000" b="1" dirty="0" smtClean="0">
                <a:solidFill>
                  <a:srgbClr val="FF0000"/>
                </a:solidFill>
              </a:rPr>
              <a:t>sustain </a:t>
            </a:r>
            <a:r>
              <a:rPr lang="en-US" sz="4000" b="1" dirty="0">
                <a:solidFill>
                  <a:srgbClr val="FF0000"/>
                </a:solidFill>
              </a:rPr>
              <a:t>talk</a:t>
            </a:r>
            <a:r>
              <a:rPr lang="en-US" sz="4000" dirty="0"/>
              <a:t>”</a:t>
            </a:r>
          </a:p>
          <a:p>
            <a:pPr marL="0" indent="0">
              <a:buNone/>
            </a:pPr>
            <a:endParaRPr lang="en-US" dirty="0">
              <a:solidFill>
                <a:srgbClr val="FF0000"/>
              </a:solidFill>
            </a:endParaRPr>
          </a:p>
        </p:txBody>
      </p:sp>
    </p:spTree>
    <p:extLst>
      <p:ext uri="{BB962C8B-B14F-4D97-AF65-F5344CB8AC3E}">
        <p14:creationId xmlns:p14="http://schemas.microsoft.com/office/powerpoint/2010/main" val="1991754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0" y="1371600"/>
            <a:ext cx="6096000" cy="2514600"/>
          </a:xfrm>
        </p:spPr>
        <p:txBody>
          <a:bodyPr>
            <a:noAutofit/>
          </a:bodyPr>
          <a:lstStyle/>
          <a:p>
            <a:r>
              <a:rPr lang="en-US" sz="5400" dirty="0"/>
              <a:t>t</a:t>
            </a:r>
            <a:r>
              <a:rPr lang="en-US" sz="5400" dirty="0" smtClean="0"/>
              <a:t>here is evidence that </a:t>
            </a:r>
            <a:r>
              <a:rPr lang="en-US" sz="5400" dirty="0" smtClean="0">
                <a:solidFill>
                  <a:srgbClr val="FFC000"/>
                </a:solidFill>
              </a:rPr>
              <a:t>reflective listening </a:t>
            </a:r>
            <a:r>
              <a:rPr lang="en-US" sz="5400" dirty="0" smtClean="0"/>
              <a:t>alone</a:t>
            </a:r>
            <a:r>
              <a:rPr lang="en-US" sz="5400" dirty="0" smtClean="0">
                <a:solidFill>
                  <a:srgbClr val="FFC000"/>
                </a:solidFill>
              </a:rPr>
              <a:t> </a:t>
            </a:r>
            <a:r>
              <a:rPr lang="en-US" sz="5400" dirty="0" smtClean="0"/>
              <a:t>is insufficient to produce change</a:t>
            </a:r>
            <a:endParaRPr lang="en-US" sz="5400" dirty="0">
              <a:solidFill>
                <a:schemeClr val="bg2"/>
              </a:solidFill>
            </a:endParaRPr>
          </a:p>
        </p:txBody>
      </p:sp>
    </p:spTree>
    <p:extLst>
      <p:ext uri="{BB962C8B-B14F-4D97-AF65-F5344CB8AC3E}">
        <p14:creationId xmlns:p14="http://schemas.microsoft.com/office/powerpoint/2010/main" val="208841952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609600"/>
            <a:ext cx="6096000" cy="2514600"/>
          </a:xfrm>
        </p:spPr>
        <p:txBody>
          <a:bodyPr>
            <a:normAutofit lnSpcReduction="10000"/>
          </a:bodyPr>
          <a:lstStyle/>
          <a:p>
            <a:r>
              <a:rPr lang="en-US" sz="5400" dirty="0"/>
              <a:t>h</a:t>
            </a:r>
            <a:r>
              <a:rPr lang="en-US" sz="5400" dirty="0" smtClean="0"/>
              <a:t>elper </a:t>
            </a:r>
            <a:r>
              <a:rPr lang="en-US" sz="5400" dirty="0" smtClean="0">
                <a:solidFill>
                  <a:srgbClr val="FFC000"/>
                </a:solidFill>
              </a:rPr>
              <a:t>style </a:t>
            </a:r>
            <a:r>
              <a:rPr lang="en-US" sz="5400" i="1" dirty="0" smtClean="0"/>
              <a:t>predicts</a:t>
            </a:r>
            <a:r>
              <a:rPr lang="en-US" sz="5400" dirty="0" smtClean="0"/>
              <a:t> change talk </a:t>
            </a:r>
            <a:endParaRPr lang="en-US" sz="5400" dirty="0">
              <a:solidFill>
                <a:schemeClr val="bg2"/>
              </a:solidFill>
            </a:endParaRPr>
          </a:p>
        </p:txBody>
      </p:sp>
      <p:sp>
        <p:nvSpPr>
          <p:cNvPr id="3" name="Content Placeholder 1"/>
          <p:cNvSpPr txBox="1">
            <a:spLocks/>
          </p:cNvSpPr>
          <p:nvPr/>
        </p:nvSpPr>
        <p:spPr>
          <a:xfrm>
            <a:off x="2971800" y="3886200"/>
            <a:ext cx="6096000" cy="2819400"/>
          </a:xfrm>
          <a:prstGeom prst="rect">
            <a:avLst/>
          </a:prstGeom>
        </p:spPr>
        <p:txBody>
          <a:bodyPr vert="horz" lIns="91440" tIns="45720" rIns="91440" bIns="45720" rtlCol="0">
            <a:normAutofit fontScale="92500" lnSpcReduction="20000"/>
          </a:bodyPr>
          <a:lstStyle>
            <a:lvl1pPr marL="342900" indent="-342900" algn="ctr" defTabSz="914400" rtl="0" eaLnBrk="1" latinLnBrk="0" hangingPunct="1">
              <a:spcBef>
                <a:spcPct val="20000"/>
              </a:spcBef>
              <a:buFont typeface="Arial" pitchFamily="34" charset="0"/>
              <a:buNone/>
              <a:defRPr sz="4800" b="1" kern="1200">
                <a:solidFill>
                  <a:schemeClr val="bg1"/>
                </a:solidFill>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bg1"/>
                </a:solidFill>
                <a:effectLst/>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solidFill>
                <a:effectLst/>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bg1"/>
                </a:solidFill>
                <a:effectLst/>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bg1"/>
                </a:solidFill>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5400" dirty="0"/>
              <a:t>c</a:t>
            </a:r>
            <a:r>
              <a:rPr lang="en-US" sz="5400" dirty="0" smtClean="0"/>
              <a:t>hange talk is </a:t>
            </a:r>
            <a:r>
              <a:rPr lang="en-US" sz="5400" i="1" dirty="0" smtClean="0"/>
              <a:t>strongly correlated </a:t>
            </a:r>
            <a:r>
              <a:rPr lang="en-US" sz="5400" dirty="0" smtClean="0"/>
              <a:t>with </a:t>
            </a:r>
            <a:r>
              <a:rPr lang="en-US" sz="5400" dirty="0" smtClean="0">
                <a:solidFill>
                  <a:srgbClr val="FFC000"/>
                </a:solidFill>
              </a:rPr>
              <a:t>change</a:t>
            </a:r>
            <a:endParaRPr lang="en-US" sz="5400" dirty="0">
              <a:solidFill>
                <a:srgbClr val="FFC000"/>
              </a:solidFill>
            </a:endParaRPr>
          </a:p>
        </p:txBody>
      </p:sp>
      <p:cxnSp>
        <p:nvCxnSpPr>
          <p:cNvPr id="8" name="Straight Arrow Connector 7"/>
          <p:cNvCxnSpPr/>
          <p:nvPr/>
        </p:nvCxnSpPr>
        <p:spPr>
          <a:xfrm>
            <a:off x="4191000" y="2514600"/>
            <a:ext cx="762000" cy="1143000"/>
          </a:xfrm>
          <a:prstGeom prst="straightConnector1">
            <a:avLst/>
          </a:prstGeom>
          <a:ln w="412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52535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2057400"/>
            <a:ext cx="8610600" cy="2667000"/>
          </a:xfrm>
        </p:spPr>
        <p:txBody>
          <a:bodyPr>
            <a:normAutofit fontScale="92500"/>
          </a:bodyPr>
          <a:lstStyle/>
          <a:p>
            <a:r>
              <a:rPr lang="en-US" sz="5200" dirty="0" smtClean="0">
                <a:solidFill>
                  <a:srgbClr val="FFC000"/>
                </a:solidFill>
                <a:effectLst>
                  <a:outerShdw blurRad="38100" dist="38100" dir="2700000" algn="tl">
                    <a:srgbClr val="000000">
                      <a:alpha val="43137"/>
                    </a:srgbClr>
                  </a:outerShdw>
                </a:effectLst>
              </a:rPr>
              <a:t>YOU</a:t>
            </a:r>
          </a:p>
          <a:p>
            <a:r>
              <a:rPr lang="en-US" dirty="0" smtClean="0"/>
              <a:t>(the “therapeutic alliance”)</a:t>
            </a:r>
          </a:p>
          <a:p>
            <a:r>
              <a:rPr lang="en-US" dirty="0" smtClean="0"/>
              <a:t>(the “therapeutic relationship”)</a:t>
            </a:r>
            <a:endParaRPr lang="en-US" dirty="0"/>
          </a:p>
        </p:txBody>
      </p:sp>
    </p:spTree>
    <p:extLst>
      <p:ext uri="{BB962C8B-B14F-4D97-AF65-F5344CB8AC3E}">
        <p14:creationId xmlns:p14="http://schemas.microsoft.com/office/powerpoint/2010/main" val="2541742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81600" y="5943600"/>
            <a:ext cx="3733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194" y="0"/>
            <a:ext cx="9866364" cy="790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225988" y="1295400"/>
            <a:ext cx="9144000" cy="990600"/>
          </a:xfrm>
        </p:spPr>
        <p:txBody>
          <a:bodyPr>
            <a:normAutofit/>
          </a:bodyPr>
          <a:lstStyle/>
          <a:p>
            <a:r>
              <a:rPr lang="en-US" sz="4500" dirty="0"/>
              <a:t>h</a:t>
            </a:r>
            <a:r>
              <a:rPr lang="en-US" sz="4500" dirty="0" smtClean="0"/>
              <a:t>elping </a:t>
            </a:r>
            <a:r>
              <a:rPr lang="en-US" sz="4500" dirty="0"/>
              <a:t>s</a:t>
            </a:r>
            <a:r>
              <a:rPr lang="en-US" sz="4500" dirty="0" smtClean="0"/>
              <a:t>tyles</a:t>
            </a:r>
            <a:endParaRPr lang="en-US" sz="4500" dirty="0"/>
          </a:p>
        </p:txBody>
      </p:sp>
      <p:sp>
        <p:nvSpPr>
          <p:cNvPr id="2" name="Content Placeholder 1"/>
          <p:cNvSpPr>
            <a:spLocks noGrp="1"/>
          </p:cNvSpPr>
          <p:nvPr>
            <p:ph idx="1"/>
          </p:nvPr>
        </p:nvSpPr>
        <p:spPr>
          <a:xfrm>
            <a:off x="4778323" y="609600"/>
            <a:ext cx="7620000" cy="4525963"/>
          </a:xfrm>
        </p:spPr>
        <p:txBody>
          <a:bodyPr>
            <a:normAutofit/>
          </a:bodyPr>
          <a:lstStyle/>
          <a:p>
            <a:pPr>
              <a:defRPr/>
            </a:pPr>
            <a:r>
              <a:rPr lang="en-US" sz="4400" dirty="0">
                <a:solidFill>
                  <a:schemeClr val="tx1"/>
                </a:solidFill>
              </a:rPr>
              <a:t>f</a:t>
            </a:r>
            <a:r>
              <a:rPr lang="en-US" sz="4400" dirty="0" smtClean="0">
                <a:solidFill>
                  <a:schemeClr val="tx1"/>
                </a:solidFill>
              </a:rPr>
              <a:t>ollowing</a:t>
            </a:r>
            <a:endParaRPr lang="en-US" sz="4400" dirty="0">
              <a:solidFill>
                <a:schemeClr val="tx1"/>
              </a:solidFill>
            </a:endParaRPr>
          </a:p>
          <a:p>
            <a:pPr>
              <a:defRPr/>
            </a:pPr>
            <a:r>
              <a:rPr lang="en-US" sz="4400" dirty="0">
                <a:solidFill>
                  <a:schemeClr val="tx1"/>
                </a:solidFill>
              </a:rPr>
              <a:t>d</a:t>
            </a:r>
            <a:r>
              <a:rPr lang="en-US" sz="4400" dirty="0" smtClean="0">
                <a:solidFill>
                  <a:schemeClr val="tx1"/>
                </a:solidFill>
              </a:rPr>
              <a:t>irecting</a:t>
            </a:r>
            <a:endParaRPr lang="en-US" sz="4400" dirty="0">
              <a:solidFill>
                <a:schemeClr val="tx1"/>
              </a:solidFill>
            </a:endParaRPr>
          </a:p>
          <a:p>
            <a:pPr>
              <a:defRPr/>
            </a:pPr>
            <a:r>
              <a:rPr lang="en-US" sz="4400" dirty="0">
                <a:solidFill>
                  <a:schemeClr val="tx1"/>
                </a:solidFill>
              </a:rPr>
              <a:t>g</a:t>
            </a:r>
            <a:r>
              <a:rPr lang="en-US" sz="4400" dirty="0" smtClean="0">
                <a:solidFill>
                  <a:schemeClr val="tx1"/>
                </a:solidFill>
              </a:rPr>
              <a:t>uiding</a:t>
            </a:r>
            <a:endParaRPr lang="en-US" sz="4400" dirty="0">
              <a:solidFill>
                <a:schemeClr val="tx1"/>
              </a:solidFill>
            </a:endParaRPr>
          </a:p>
        </p:txBody>
      </p:sp>
    </p:spTree>
    <p:extLst>
      <p:ext uri="{BB962C8B-B14F-4D97-AF65-F5344CB8AC3E}">
        <p14:creationId xmlns:p14="http://schemas.microsoft.com/office/powerpoint/2010/main" val="264158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0600"/>
          </a:xfrm>
        </p:spPr>
        <p:txBody>
          <a:bodyPr>
            <a:normAutofit/>
          </a:bodyPr>
          <a:lstStyle/>
          <a:p>
            <a:r>
              <a:rPr lang="en-US" dirty="0" smtClean="0"/>
              <a:t>following </a:t>
            </a:r>
            <a:r>
              <a:rPr lang="en-US" dirty="0"/>
              <a:t>h</a:t>
            </a:r>
            <a:r>
              <a:rPr lang="en-US" dirty="0" smtClean="0"/>
              <a:t>elping style</a:t>
            </a:r>
            <a:endParaRPr lang="en-US" dirty="0"/>
          </a:p>
        </p:txBody>
      </p:sp>
      <p:sp>
        <p:nvSpPr>
          <p:cNvPr id="5" name="Rectangle 4"/>
          <p:cNvSpPr/>
          <p:nvPr/>
        </p:nvSpPr>
        <p:spPr>
          <a:xfrm>
            <a:off x="5181600" y="5943600"/>
            <a:ext cx="3733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Content Placeholder 1"/>
          <p:cNvSpPr>
            <a:spLocks noGrp="1"/>
          </p:cNvSpPr>
          <p:nvPr>
            <p:ph idx="1"/>
          </p:nvPr>
        </p:nvSpPr>
        <p:spPr>
          <a:xfrm>
            <a:off x="1219200" y="1676400"/>
            <a:ext cx="5257800" cy="914400"/>
          </a:xfrm>
        </p:spPr>
        <p:txBody>
          <a:bodyPr/>
          <a:lstStyle/>
          <a:p>
            <a:pPr marL="0" indent="0">
              <a:buNone/>
            </a:pPr>
            <a:r>
              <a:rPr lang="en-US" dirty="0" smtClean="0"/>
              <a:t>Think Carl Rogers….</a:t>
            </a:r>
            <a:endParaRPr lang="en-US" dirty="0"/>
          </a:p>
        </p:txBody>
      </p:sp>
      <p:pic>
        <p:nvPicPr>
          <p:cNvPr id="7" name="Picture 6" descr="https://encrypted-tbn3.gstatic.com/images?q=tbn:ANd9GcSAzBxlBuBvu8bIp6Y9qBMDOmDQgSYSupheURl9ya_vj-FZ42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819398"/>
            <a:ext cx="3124200" cy="312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25080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“righting reflex”</a:t>
            </a:r>
            <a:endParaRPr lang="en-US" dirty="0"/>
          </a:p>
        </p:txBody>
      </p:sp>
      <p:sp>
        <p:nvSpPr>
          <p:cNvPr id="4" name="Rectangle 3"/>
          <p:cNvSpPr/>
          <p:nvPr/>
        </p:nvSpPr>
        <p:spPr>
          <a:xfrm>
            <a:off x="4953000" y="5867400"/>
            <a:ext cx="4038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152400" y="1295400"/>
            <a:ext cx="8305800" cy="4953000"/>
          </a:xfrm>
        </p:spPr>
        <p:txBody>
          <a:bodyPr>
            <a:normAutofit fontScale="92500" lnSpcReduction="20000"/>
          </a:bodyPr>
          <a:lstStyle/>
          <a:p>
            <a:r>
              <a:rPr lang="en-US" sz="4000" dirty="0"/>
              <a:t>o</a:t>
            </a:r>
            <a:r>
              <a:rPr lang="en-US" sz="4000" dirty="0" smtClean="0"/>
              <a:t>ur innate tendency to ‘</a:t>
            </a:r>
            <a:r>
              <a:rPr lang="en-US" sz="4000" dirty="0" smtClean="0">
                <a:solidFill>
                  <a:srgbClr val="FF0000"/>
                </a:solidFill>
              </a:rPr>
              <a:t>correct</a:t>
            </a:r>
            <a:r>
              <a:rPr lang="en-US" sz="4000" dirty="0" smtClean="0"/>
              <a:t>’ other people’s behavior</a:t>
            </a:r>
            <a:endParaRPr lang="en-US" sz="4000" i="1" dirty="0"/>
          </a:p>
          <a:p>
            <a:r>
              <a:rPr lang="en-US" sz="4000" dirty="0"/>
              <a:t>p</a:t>
            </a:r>
            <a:r>
              <a:rPr lang="en-US" sz="4000" dirty="0" smtClean="0"/>
              <a:t>remise: “</a:t>
            </a:r>
            <a:r>
              <a:rPr lang="en-US" sz="4000" i="1" dirty="0" smtClean="0"/>
              <a:t>I have the answer, if you just do things this                                           way, things will get                                    better for you</a:t>
            </a:r>
            <a:r>
              <a:rPr lang="en-US" sz="4000" dirty="0" smtClean="0"/>
              <a:t>.”</a:t>
            </a:r>
            <a:endParaRPr lang="en-US" sz="4000" dirty="0"/>
          </a:p>
          <a:p>
            <a:r>
              <a:rPr lang="en-US" sz="4000" dirty="0"/>
              <a:t>t</a:t>
            </a:r>
            <a:r>
              <a:rPr lang="en-US" sz="4000" dirty="0" smtClean="0"/>
              <a:t>his is well-intended,                          the intent is to help</a:t>
            </a:r>
          </a:p>
          <a:p>
            <a:r>
              <a:rPr lang="en-US" sz="4000" dirty="0"/>
              <a:t>i</a:t>
            </a:r>
            <a:r>
              <a:rPr lang="en-US" sz="4000" dirty="0" smtClean="0"/>
              <a:t>n MI we try to                                           repress this reflex</a:t>
            </a:r>
            <a:endParaRPr lang="en-US" sz="4000" dirty="0"/>
          </a:p>
          <a:p>
            <a:pPr marL="0" indent="0">
              <a:buNone/>
            </a:pPr>
            <a:endParaRPr lang="en-US" dirty="0">
              <a:solidFill>
                <a:srgbClr val="FF0000"/>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666" r="12666"/>
          <a:stretch/>
        </p:blipFill>
        <p:spPr>
          <a:xfrm>
            <a:off x="5067300" y="3771900"/>
            <a:ext cx="3810000" cy="2857500"/>
          </a:xfrm>
          <a:prstGeom prst="rect">
            <a:avLst/>
          </a:prstGeom>
        </p:spPr>
      </p:pic>
    </p:spTree>
    <p:extLst>
      <p:ext uri="{BB962C8B-B14F-4D97-AF65-F5344CB8AC3E}">
        <p14:creationId xmlns:p14="http://schemas.microsoft.com/office/powerpoint/2010/main" val="414193519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6858000"/>
          </a:xfrm>
          <a:prstGeom prst="rect">
            <a:avLst/>
          </a:prstGeom>
          <a:solidFill>
            <a:srgbClr val="00000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b="1">
              <a:solidFill>
                <a:schemeClr val="lt1"/>
              </a:solidFill>
              <a:latin typeface="Arial" pitchFamily="34" charset="0"/>
              <a:ea typeface="+mn-ea"/>
              <a:cs typeface="Arial" pitchFamily="34" charset="0"/>
            </a:endParaRPr>
          </a:p>
        </p:txBody>
      </p:sp>
      <p:sp>
        <p:nvSpPr>
          <p:cNvPr id="25603" name="TextBox 10"/>
          <p:cNvSpPr txBox="1">
            <a:spLocks noChangeArrowheads="1"/>
          </p:cNvSpPr>
          <p:nvPr/>
        </p:nvSpPr>
        <p:spPr bwMode="auto">
          <a:xfrm>
            <a:off x="2500312" y="1831181"/>
            <a:ext cx="34607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500" b="1" dirty="0" smtClean="0">
                <a:solidFill>
                  <a:schemeClr val="bg1"/>
                </a:solidFill>
                <a:latin typeface="Arial" pitchFamily="34" charset="0"/>
                <a:cs typeface="Arial" pitchFamily="34" charset="0"/>
              </a:rPr>
              <a:t>defensiveness</a:t>
            </a:r>
            <a:endParaRPr lang="en-US" altLang="en-US" sz="2500" b="1" dirty="0">
              <a:solidFill>
                <a:schemeClr val="bg1"/>
              </a:solidFill>
              <a:latin typeface="Arial" pitchFamily="34" charset="0"/>
              <a:cs typeface="Arial" pitchFamily="34" charset="0"/>
            </a:endParaRPr>
          </a:p>
        </p:txBody>
      </p:sp>
      <p:sp>
        <p:nvSpPr>
          <p:cNvPr id="25604" name="TextBox 11"/>
          <p:cNvSpPr txBox="1">
            <a:spLocks noChangeArrowheads="1"/>
          </p:cNvSpPr>
          <p:nvPr/>
        </p:nvSpPr>
        <p:spPr bwMode="auto">
          <a:xfrm>
            <a:off x="2306638" y="5772150"/>
            <a:ext cx="26797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3500" b="1" dirty="0" smtClean="0">
                <a:solidFill>
                  <a:schemeClr val="bg1"/>
                </a:solidFill>
                <a:latin typeface="Arial" pitchFamily="34" charset="0"/>
                <a:cs typeface="Arial" pitchFamily="34" charset="0"/>
              </a:rPr>
              <a:t>frustration</a:t>
            </a:r>
            <a:endParaRPr lang="en-US" altLang="en-US" sz="3500" b="1" dirty="0">
              <a:solidFill>
                <a:schemeClr val="bg1"/>
              </a:solidFill>
              <a:latin typeface="Arial" pitchFamily="34" charset="0"/>
              <a:cs typeface="Arial" pitchFamily="34" charset="0"/>
            </a:endParaRPr>
          </a:p>
        </p:txBody>
      </p:sp>
      <p:sp>
        <p:nvSpPr>
          <p:cNvPr id="25605" name="TextBox 9"/>
          <p:cNvSpPr txBox="1">
            <a:spLocks noChangeArrowheads="1"/>
          </p:cNvSpPr>
          <p:nvPr/>
        </p:nvSpPr>
        <p:spPr bwMode="auto">
          <a:xfrm>
            <a:off x="692150" y="5157788"/>
            <a:ext cx="2679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500" b="1" dirty="0" smtClean="0">
                <a:solidFill>
                  <a:schemeClr val="bg1"/>
                </a:solidFill>
                <a:latin typeface="Arial" pitchFamily="34" charset="0"/>
                <a:cs typeface="Arial" pitchFamily="34" charset="0"/>
              </a:rPr>
              <a:t>hostility</a:t>
            </a:r>
            <a:endParaRPr lang="en-US" altLang="en-US" sz="2500" b="1" dirty="0">
              <a:solidFill>
                <a:schemeClr val="bg1"/>
              </a:solidFill>
              <a:latin typeface="Arial" pitchFamily="34" charset="0"/>
              <a:cs typeface="Arial" pitchFamily="34" charset="0"/>
            </a:endParaRPr>
          </a:p>
        </p:txBody>
      </p:sp>
      <p:sp>
        <p:nvSpPr>
          <p:cNvPr id="25606" name="TextBox 12"/>
          <p:cNvSpPr txBox="1">
            <a:spLocks noChangeArrowheads="1"/>
          </p:cNvSpPr>
          <p:nvPr/>
        </p:nvSpPr>
        <p:spPr bwMode="auto">
          <a:xfrm>
            <a:off x="3594100" y="230188"/>
            <a:ext cx="55022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3500" b="1" dirty="0" smtClean="0">
                <a:solidFill>
                  <a:schemeClr val="bg1"/>
                </a:solidFill>
                <a:latin typeface="Arial" pitchFamily="34" charset="0"/>
                <a:cs typeface="Arial" pitchFamily="34" charset="0"/>
              </a:rPr>
              <a:t>disengagement</a:t>
            </a:r>
            <a:endParaRPr lang="en-US" altLang="en-US" sz="3500" b="1" dirty="0">
              <a:solidFill>
                <a:schemeClr val="bg1"/>
              </a:solidFill>
              <a:latin typeface="Arial" pitchFamily="34" charset="0"/>
              <a:cs typeface="Arial" pitchFamily="34" charset="0"/>
            </a:endParaRPr>
          </a:p>
        </p:txBody>
      </p:sp>
      <p:sp>
        <p:nvSpPr>
          <p:cNvPr id="25607" name="TextBox 16"/>
          <p:cNvSpPr txBox="1">
            <a:spLocks noChangeArrowheads="1"/>
          </p:cNvSpPr>
          <p:nvPr/>
        </p:nvSpPr>
        <p:spPr bwMode="auto">
          <a:xfrm>
            <a:off x="4986338" y="5157788"/>
            <a:ext cx="2679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500" b="1" dirty="0" smtClean="0">
                <a:solidFill>
                  <a:schemeClr val="bg1"/>
                </a:solidFill>
                <a:latin typeface="Arial" pitchFamily="34" charset="0"/>
                <a:cs typeface="Arial" pitchFamily="34" charset="0"/>
              </a:rPr>
              <a:t>anger</a:t>
            </a:r>
            <a:endParaRPr lang="en-US" altLang="en-US" sz="2500" b="1" dirty="0">
              <a:solidFill>
                <a:schemeClr val="bg1"/>
              </a:solidFill>
              <a:latin typeface="Arial" pitchFamily="34" charset="0"/>
              <a:cs typeface="Arial" pitchFamily="34" charset="0"/>
            </a:endParaRPr>
          </a:p>
        </p:txBody>
      </p:sp>
      <p:sp>
        <p:nvSpPr>
          <p:cNvPr id="25608" name="TextBox 17"/>
          <p:cNvSpPr txBox="1">
            <a:spLocks noChangeArrowheads="1"/>
          </p:cNvSpPr>
          <p:nvPr/>
        </p:nvSpPr>
        <p:spPr bwMode="auto">
          <a:xfrm>
            <a:off x="7351713" y="1014413"/>
            <a:ext cx="26797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500" b="1" dirty="0" smtClean="0">
                <a:solidFill>
                  <a:schemeClr val="bg1"/>
                </a:solidFill>
                <a:latin typeface="Arial" pitchFamily="34" charset="0"/>
                <a:cs typeface="Arial" pitchFamily="34" charset="0"/>
              </a:rPr>
              <a:t>pessimism</a:t>
            </a:r>
            <a:endParaRPr lang="en-US" altLang="en-US" sz="2500" b="1" dirty="0">
              <a:solidFill>
                <a:schemeClr val="bg1"/>
              </a:solidFill>
              <a:latin typeface="Arial" pitchFamily="34" charset="0"/>
              <a:cs typeface="Arial" pitchFamily="34" charset="0"/>
            </a:endParaRPr>
          </a:p>
        </p:txBody>
      </p:sp>
      <p:sp>
        <p:nvSpPr>
          <p:cNvPr id="25609" name="TextBox 18"/>
          <p:cNvSpPr txBox="1">
            <a:spLocks noChangeArrowheads="1"/>
          </p:cNvSpPr>
          <p:nvPr/>
        </p:nvSpPr>
        <p:spPr bwMode="auto">
          <a:xfrm>
            <a:off x="-457200" y="660470"/>
            <a:ext cx="46878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sz="2000" b="1" dirty="0">
                <a:solidFill>
                  <a:schemeClr val="bg1"/>
                </a:solidFill>
                <a:latin typeface="Arial" pitchFamily="34" charset="0"/>
                <a:cs typeface="Arial" pitchFamily="34" charset="0"/>
              </a:rPr>
              <a:t>b</a:t>
            </a:r>
            <a:r>
              <a:rPr lang="en-US" altLang="en-US" sz="2000" b="1" dirty="0" smtClean="0">
                <a:solidFill>
                  <a:schemeClr val="bg1"/>
                </a:solidFill>
                <a:latin typeface="Arial" pitchFamily="34" charset="0"/>
                <a:cs typeface="Arial" pitchFamily="34" charset="0"/>
              </a:rPr>
              <a:t>reakdown </a:t>
            </a:r>
          </a:p>
          <a:p>
            <a:pPr algn="ctr" eaLnBrk="1" hangingPunct="1"/>
            <a:r>
              <a:rPr lang="en-US" altLang="en-US" sz="2000" b="1" dirty="0" smtClean="0">
                <a:solidFill>
                  <a:schemeClr val="bg1"/>
                </a:solidFill>
                <a:latin typeface="Arial" pitchFamily="34" charset="0"/>
                <a:cs typeface="Arial" pitchFamily="34" charset="0"/>
              </a:rPr>
              <a:t>in relationship</a:t>
            </a:r>
            <a:endParaRPr lang="en-US" altLang="en-US" sz="2000" b="1" dirty="0">
              <a:solidFill>
                <a:schemeClr val="bg1"/>
              </a:solidFill>
              <a:latin typeface="Arial" pitchFamily="34" charset="0"/>
              <a:cs typeface="Arial" pitchFamily="34" charset="0"/>
            </a:endParaRPr>
          </a:p>
        </p:txBody>
      </p:sp>
      <p:sp>
        <p:nvSpPr>
          <p:cNvPr id="25611" name="TextBox 20"/>
          <p:cNvSpPr txBox="1">
            <a:spLocks noChangeArrowheads="1"/>
          </p:cNvSpPr>
          <p:nvPr/>
        </p:nvSpPr>
        <p:spPr bwMode="auto">
          <a:xfrm>
            <a:off x="0" y="3162300"/>
            <a:ext cx="20081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500" b="1" dirty="0" smtClean="0">
                <a:solidFill>
                  <a:schemeClr val="bg1"/>
                </a:solidFill>
                <a:latin typeface="Arial" pitchFamily="34" charset="0"/>
                <a:cs typeface="Arial" pitchFamily="34" charset="0"/>
              </a:rPr>
              <a:t>tension</a:t>
            </a:r>
            <a:endParaRPr lang="en-US" altLang="en-US" sz="2500" b="1" dirty="0">
              <a:solidFill>
                <a:schemeClr val="bg1"/>
              </a:solidFill>
              <a:latin typeface="Arial" pitchFamily="34" charset="0"/>
              <a:cs typeface="Arial" pitchFamily="34" charset="0"/>
            </a:endParaRPr>
          </a:p>
        </p:txBody>
      </p:sp>
      <p:sp>
        <p:nvSpPr>
          <p:cNvPr id="25612" name="TextBox 21"/>
          <p:cNvSpPr txBox="1">
            <a:spLocks noChangeArrowheads="1"/>
          </p:cNvSpPr>
          <p:nvPr/>
        </p:nvSpPr>
        <p:spPr bwMode="auto">
          <a:xfrm>
            <a:off x="6464300" y="2070100"/>
            <a:ext cx="197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000" b="1" dirty="0" smtClean="0">
                <a:solidFill>
                  <a:schemeClr val="bg1"/>
                </a:solidFill>
                <a:latin typeface="Arial" pitchFamily="34" charset="0"/>
                <a:cs typeface="Arial" pitchFamily="34" charset="0"/>
              </a:rPr>
              <a:t>hostility</a:t>
            </a:r>
            <a:endParaRPr lang="en-US" altLang="en-US" sz="2000" b="1" dirty="0">
              <a:solidFill>
                <a:schemeClr val="bg1"/>
              </a:solidFill>
              <a:latin typeface="Arial" pitchFamily="34" charset="0"/>
              <a:cs typeface="Arial" pitchFamily="34" charset="0"/>
            </a:endParaRPr>
          </a:p>
        </p:txBody>
      </p:sp>
      <p:sp>
        <p:nvSpPr>
          <p:cNvPr id="25613" name="TextBox 22"/>
          <p:cNvSpPr txBox="1">
            <a:spLocks noChangeArrowheads="1"/>
          </p:cNvSpPr>
          <p:nvPr/>
        </p:nvSpPr>
        <p:spPr bwMode="auto">
          <a:xfrm>
            <a:off x="6464300" y="5772150"/>
            <a:ext cx="26797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500" b="1" dirty="0">
                <a:solidFill>
                  <a:schemeClr val="bg1"/>
                </a:solidFill>
                <a:latin typeface="Arial" pitchFamily="34" charset="0"/>
                <a:cs typeface="Arial" pitchFamily="34" charset="0"/>
              </a:rPr>
              <a:t>n</a:t>
            </a:r>
            <a:r>
              <a:rPr lang="en-US" altLang="en-US" sz="2500" b="1" dirty="0" smtClean="0">
                <a:solidFill>
                  <a:schemeClr val="bg1"/>
                </a:solidFill>
                <a:latin typeface="Arial" pitchFamily="34" charset="0"/>
                <a:cs typeface="Arial" pitchFamily="34" charset="0"/>
              </a:rPr>
              <a:t>o-shows</a:t>
            </a:r>
            <a:endParaRPr lang="en-US" altLang="en-US" sz="2500" b="1" dirty="0">
              <a:solidFill>
                <a:schemeClr val="bg1"/>
              </a:solidFill>
              <a:latin typeface="Arial" pitchFamily="34" charset="0"/>
              <a:cs typeface="Arial" pitchFamily="34" charset="0"/>
            </a:endParaRPr>
          </a:p>
        </p:txBody>
      </p:sp>
      <p:sp>
        <p:nvSpPr>
          <p:cNvPr id="25614" name="TextBox 14"/>
          <p:cNvSpPr txBox="1">
            <a:spLocks noChangeArrowheads="1"/>
          </p:cNvSpPr>
          <p:nvPr/>
        </p:nvSpPr>
        <p:spPr bwMode="auto">
          <a:xfrm>
            <a:off x="1752601" y="2833688"/>
            <a:ext cx="7391400" cy="1759456"/>
          </a:xfrm>
          <a:prstGeom prst="rect">
            <a:avLst/>
          </a:prstGeom>
          <a:solidFill>
            <a:srgbClr val="FFB3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r>
              <a:rPr lang="en-US" altLang="en-US" sz="6500" b="1" dirty="0">
                <a:latin typeface="Arial" pitchFamily="34" charset="0"/>
              </a:rPr>
              <a:t>d</a:t>
            </a:r>
            <a:r>
              <a:rPr lang="en-US" altLang="en-US" sz="6500" b="1" dirty="0" smtClean="0">
                <a:latin typeface="Arial" pitchFamily="34" charset="0"/>
              </a:rPr>
              <a:t>irecting helping style results in </a:t>
            </a:r>
            <a:endParaRPr lang="en-US" altLang="en-US" sz="6500" b="1" dirty="0">
              <a:latin typeface="Arial" pitchFamily="34" charset="0"/>
            </a:endParaRPr>
          </a:p>
        </p:txBody>
      </p:sp>
    </p:spTree>
    <p:extLst>
      <p:ext uri="{BB962C8B-B14F-4D97-AF65-F5344CB8AC3E}">
        <p14:creationId xmlns:p14="http://schemas.microsoft.com/office/powerpoint/2010/main" val="332091737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6781800" cy="990600"/>
          </a:xfrm>
        </p:spPr>
        <p:txBody>
          <a:bodyPr>
            <a:normAutofit/>
          </a:bodyPr>
          <a:lstStyle/>
          <a:p>
            <a:r>
              <a:rPr lang="en-US" dirty="0"/>
              <a:t>g</a:t>
            </a:r>
            <a:r>
              <a:rPr lang="en-US" dirty="0" smtClean="0"/>
              <a:t>uiding </a:t>
            </a:r>
            <a:r>
              <a:rPr lang="en-US" dirty="0"/>
              <a:t>h</a:t>
            </a:r>
            <a:r>
              <a:rPr lang="en-US" dirty="0" smtClean="0"/>
              <a:t>elping </a:t>
            </a:r>
            <a:r>
              <a:rPr lang="en-US" dirty="0"/>
              <a:t>s</a:t>
            </a:r>
            <a:r>
              <a:rPr lang="en-US" dirty="0" smtClean="0"/>
              <a:t>tyle</a:t>
            </a:r>
            <a:endParaRPr lang="en-US" dirty="0"/>
          </a:p>
        </p:txBody>
      </p:sp>
      <p:sp>
        <p:nvSpPr>
          <p:cNvPr id="5" name="Rectangle 4"/>
          <p:cNvSpPr/>
          <p:nvPr/>
        </p:nvSpPr>
        <p:spPr>
          <a:xfrm>
            <a:off x="5181600" y="5943600"/>
            <a:ext cx="3733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478088"/>
            <a:ext cx="4685316" cy="34655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1"/>
          <p:cNvSpPr txBox="1">
            <a:spLocks/>
          </p:cNvSpPr>
          <p:nvPr/>
        </p:nvSpPr>
        <p:spPr>
          <a:xfrm>
            <a:off x="2723606" y="1600201"/>
            <a:ext cx="52578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Think Bill Miller….</a:t>
            </a:r>
            <a:endParaRPr lang="en-US" dirty="0"/>
          </a:p>
        </p:txBody>
      </p:sp>
    </p:spTree>
    <p:extLst>
      <p:ext uri="{BB962C8B-B14F-4D97-AF65-F5344CB8AC3E}">
        <p14:creationId xmlns:p14="http://schemas.microsoft.com/office/powerpoint/2010/main" val="882627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6858000"/>
          </a:xfrm>
          <a:prstGeom prst="rect">
            <a:avLst/>
          </a:prstGeom>
          <a:solidFill>
            <a:srgbClr val="00000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b="1">
              <a:solidFill>
                <a:schemeClr val="lt1"/>
              </a:solidFill>
              <a:latin typeface="Arial" pitchFamily="34" charset="0"/>
              <a:ea typeface="+mn-ea"/>
              <a:cs typeface="Arial" pitchFamily="34" charset="0"/>
            </a:endParaRPr>
          </a:p>
        </p:txBody>
      </p:sp>
      <p:sp>
        <p:nvSpPr>
          <p:cNvPr id="25603" name="TextBox 10"/>
          <p:cNvSpPr txBox="1">
            <a:spLocks noChangeArrowheads="1"/>
          </p:cNvSpPr>
          <p:nvPr/>
        </p:nvSpPr>
        <p:spPr bwMode="auto">
          <a:xfrm>
            <a:off x="2500312" y="1831181"/>
            <a:ext cx="34607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500" b="1" dirty="0" smtClean="0">
                <a:solidFill>
                  <a:schemeClr val="bg1"/>
                </a:solidFill>
                <a:latin typeface="Arial" pitchFamily="34" charset="0"/>
                <a:cs typeface="Arial" pitchFamily="34" charset="0"/>
              </a:rPr>
              <a:t>empowerment</a:t>
            </a:r>
            <a:endParaRPr lang="en-US" altLang="en-US" sz="2500" b="1" dirty="0">
              <a:solidFill>
                <a:schemeClr val="bg1"/>
              </a:solidFill>
              <a:latin typeface="Arial" pitchFamily="34" charset="0"/>
              <a:cs typeface="Arial" pitchFamily="34" charset="0"/>
            </a:endParaRPr>
          </a:p>
        </p:txBody>
      </p:sp>
      <p:sp>
        <p:nvSpPr>
          <p:cNvPr id="25604" name="TextBox 11"/>
          <p:cNvSpPr txBox="1">
            <a:spLocks noChangeArrowheads="1"/>
          </p:cNvSpPr>
          <p:nvPr/>
        </p:nvSpPr>
        <p:spPr bwMode="auto">
          <a:xfrm>
            <a:off x="2654301" y="5846058"/>
            <a:ext cx="351789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3500" b="1" dirty="0">
                <a:solidFill>
                  <a:schemeClr val="bg1"/>
                </a:solidFill>
                <a:latin typeface="Arial" pitchFamily="34" charset="0"/>
                <a:cs typeface="Arial" pitchFamily="34" charset="0"/>
              </a:rPr>
              <a:t>g</a:t>
            </a:r>
            <a:r>
              <a:rPr lang="en-US" altLang="en-US" sz="3500" b="1" dirty="0" smtClean="0">
                <a:solidFill>
                  <a:schemeClr val="bg1"/>
                </a:solidFill>
                <a:latin typeface="Arial" pitchFamily="34" charset="0"/>
                <a:cs typeface="Arial" pitchFamily="34" charset="0"/>
              </a:rPr>
              <a:t>ood rapport</a:t>
            </a:r>
            <a:endParaRPr lang="en-US" altLang="en-US" sz="3500" b="1" dirty="0">
              <a:solidFill>
                <a:schemeClr val="bg1"/>
              </a:solidFill>
              <a:latin typeface="Arial" pitchFamily="34" charset="0"/>
              <a:cs typeface="Arial" pitchFamily="34" charset="0"/>
            </a:endParaRPr>
          </a:p>
        </p:txBody>
      </p:sp>
      <p:sp>
        <p:nvSpPr>
          <p:cNvPr id="25605" name="TextBox 9"/>
          <p:cNvSpPr txBox="1">
            <a:spLocks noChangeArrowheads="1"/>
          </p:cNvSpPr>
          <p:nvPr/>
        </p:nvSpPr>
        <p:spPr bwMode="auto">
          <a:xfrm>
            <a:off x="692150" y="5157788"/>
            <a:ext cx="2679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500" b="1" dirty="0">
                <a:solidFill>
                  <a:schemeClr val="bg1"/>
                </a:solidFill>
                <a:latin typeface="Arial" pitchFamily="34" charset="0"/>
                <a:cs typeface="Arial" pitchFamily="34" charset="0"/>
              </a:rPr>
              <a:t>t</a:t>
            </a:r>
            <a:r>
              <a:rPr lang="en-US" altLang="en-US" sz="2500" b="1" dirty="0" smtClean="0">
                <a:solidFill>
                  <a:schemeClr val="bg1"/>
                </a:solidFill>
                <a:latin typeface="Arial" pitchFamily="34" charset="0"/>
                <a:cs typeface="Arial" pitchFamily="34" charset="0"/>
              </a:rPr>
              <a:t>alkative client</a:t>
            </a:r>
            <a:endParaRPr lang="en-US" altLang="en-US" sz="2500" b="1" dirty="0">
              <a:solidFill>
                <a:schemeClr val="bg1"/>
              </a:solidFill>
              <a:latin typeface="Arial" pitchFamily="34" charset="0"/>
              <a:cs typeface="Arial" pitchFamily="34" charset="0"/>
            </a:endParaRPr>
          </a:p>
        </p:txBody>
      </p:sp>
      <p:sp>
        <p:nvSpPr>
          <p:cNvPr id="25607" name="TextBox 16"/>
          <p:cNvSpPr txBox="1">
            <a:spLocks noChangeArrowheads="1"/>
          </p:cNvSpPr>
          <p:nvPr/>
        </p:nvSpPr>
        <p:spPr bwMode="auto">
          <a:xfrm>
            <a:off x="6083300" y="5029200"/>
            <a:ext cx="2679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500" b="1" dirty="0" smtClean="0">
                <a:solidFill>
                  <a:schemeClr val="bg1"/>
                </a:solidFill>
                <a:latin typeface="Arial" pitchFamily="34" charset="0"/>
                <a:cs typeface="Arial" pitchFamily="34" charset="0"/>
              </a:rPr>
              <a:t>receptiveness</a:t>
            </a:r>
            <a:endParaRPr lang="en-US" altLang="en-US" sz="2500" b="1" dirty="0">
              <a:solidFill>
                <a:schemeClr val="bg1"/>
              </a:solidFill>
              <a:latin typeface="Arial" pitchFamily="34" charset="0"/>
              <a:cs typeface="Arial" pitchFamily="34" charset="0"/>
            </a:endParaRPr>
          </a:p>
        </p:txBody>
      </p:sp>
      <p:sp>
        <p:nvSpPr>
          <p:cNvPr id="25608" name="TextBox 17"/>
          <p:cNvSpPr txBox="1">
            <a:spLocks noChangeArrowheads="1"/>
          </p:cNvSpPr>
          <p:nvPr/>
        </p:nvSpPr>
        <p:spPr bwMode="auto">
          <a:xfrm>
            <a:off x="4795018" y="752803"/>
            <a:ext cx="2679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chemeClr val="bg1"/>
                </a:solidFill>
                <a:latin typeface="Arial" pitchFamily="34" charset="0"/>
                <a:cs typeface="Arial" pitchFamily="34" charset="0"/>
              </a:rPr>
              <a:t>o</a:t>
            </a:r>
            <a:r>
              <a:rPr lang="en-US" altLang="en-US" sz="2800" b="1" dirty="0" smtClean="0">
                <a:solidFill>
                  <a:schemeClr val="bg1"/>
                </a:solidFill>
                <a:latin typeface="Arial" pitchFamily="34" charset="0"/>
                <a:cs typeface="Arial" pitchFamily="34" charset="0"/>
              </a:rPr>
              <a:t>ptimism </a:t>
            </a:r>
            <a:endParaRPr lang="en-US" altLang="en-US" sz="2800" b="1" dirty="0">
              <a:solidFill>
                <a:schemeClr val="bg1"/>
              </a:solidFill>
              <a:latin typeface="Arial" pitchFamily="34" charset="0"/>
              <a:cs typeface="Arial" pitchFamily="34" charset="0"/>
            </a:endParaRPr>
          </a:p>
        </p:txBody>
      </p:sp>
      <p:sp>
        <p:nvSpPr>
          <p:cNvPr id="25609" name="TextBox 18"/>
          <p:cNvSpPr txBox="1">
            <a:spLocks noChangeArrowheads="1"/>
          </p:cNvSpPr>
          <p:nvPr/>
        </p:nvSpPr>
        <p:spPr bwMode="auto">
          <a:xfrm>
            <a:off x="-457200" y="660470"/>
            <a:ext cx="46878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sz="2000" b="1" dirty="0" smtClean="0">
                <a:solidFill>
                  <a:schemeClr val="bg1"/>
                </a:solidFill>
                <a:latin typeface="Arial" pitchFamily="34" charset="0"/>
                <a:cs typeface="Arial" pitchFamily="34" charset="0"/>
              </a:rPr>
              <a:t>likelihood of returning </a:t>
            </a:r>
            <a:endParaRPr lang="en-US" altLang="en-US" sz="2000" b="1" dirty="0">
              <a:solidFill>
                <a:schemeClr val="bg1"/>
              </a:solidFill>
              <a:latin typeface="Arial" pitchFamily="34" charset="0"/>
              <a:cs typeface="Arial" pitchFamily="34" charset="0"/>
            </a:endParaRPr>
          </a:p>
        </p:txBody>
      </p:sp>
      <p:sp>
        <p:nvSpPr>
          <p:cNvPr id="25612" name="TextBox 21"/>
          <p:cNvSpPr txBox="1">
            <a:spLocks noChangeArrowheads="1"/>
          </p:cNvSpPr>
          <p:nvPr/>
        </p:nvSpPr>
        <p:spPr bwMode="auto">
          <a:xfrm>
            <a:off x="6464300" y="2070100"/>
            <a:ext cx="197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000" b="1" dirty="0" smtClean="0">
                <a:solidFill>
                  <a:schemeClr val="bg1"/>
                </a:solidFill>
                <a:latin typeface="Arial" pitchFamily="34" charset="0"/>
                <a:cs typeface="Arial" pitchFamily="34" charset="0"/>
              </a:rPr>
              <a:t>engagement</a:t>
            </a:r>
            <a:endParaRPr lang="en-US" altLang="en-US" sz="2000" b="1" dirty="0">
              <a:solidFill>
                <a:schemeClr val="bg1"/>
              </a:solidFill>
              <a:latin typeface="Arial" pitchFamily="34" charset="0"/>
              <a:cs typeface="Arial" pitchFamily="34" charset="0"/>
            </a:endParaRPr>
          </a:p>
        </p:txBody>
      </p:sp>
      <p:sp>
        <p:nvSpPr>
          <p:cNvPr id="25613" name="TextBox 22"/>
          <p:cNvSpPr txBox="1">
            <a:spLocks noChangeArrowheads="1"/>
          </p:cNvSpPr>
          <p:nvPr/>
        </p:nvSpPr>
        <p:spPr bwMode="auto">
          <a:xfrm>
            <a:off x="228600" y="2853967"/>
            <a:ext cx="26797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500" b="1" dirty="0" smtClean="0">
                <a:solidFill>
                  <a:schemeClr val="bg1"/>
                </a:solidFill>
                <a:latin typeface="Arial" pitchFamily="34" charset="0"/>
                <a:cs typeface="Arial" pitchFamily="34" charset="0"/>
              </a:rPr>
              <a:t>trust</a:t>
            </a:r>
            <a:endParaRPr lang="en-US" altLang="en-US" sz="2500" b="1" dirty="0">
              <a:solidFill>
                <a:schemeClr val="bg1"/>
              </a:solidFill>
              <a:latin typeface="Arial" pitchFamily="34" charset="0"/>
              <a:cs typeface="Arial" pitchFamily="34" charset="0"/>
            </a:endParaRPr>
          </a:p>
        </p:txBody>
      </p:sp>
      <p:sp>
        <p:nvSpPr>
          <p:cNvPr id="25614" name="TextBox 14"/>
          <p:cNvSpPr txBox="1">
            <a:spLocks noChangeArrowheads="1"/>
          </p:cNvSpPr>
          <p:nvPr/>
        </p:nvSpPr>
        <p:spPr bwMode="auto">
          <a:xfrm>
            <a:off x="2505075" y="2833688"/>
            <a:ext cx="6638925" cy="1759456"/>
          </a:xfrm>
          <a:prstGeom prst="rect">
            <a:avLst/>
          </a:prstGeom>
          <a:solidFill>
            <a:srgbClr val="FFB31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r>
              <a:rPr lang="en-US" altLang="en-US" sz="6500" b="1" dirty="0">
                <a:latin typeface="Arial" pitchFamily="34" charset="0"/>
              </a:rPr>
              <a:t>g</a:t>
            </a:r>
            <a:r>
              <a:rPr lang="en-US" altLang="en-US" sz="6500" b="1" dirty="0" smtClean="0">
                <a:latin typeface="Arial" pitchFamily="34" charset="0"/>
              </a:rPr>
              <a:t>uiding helping style results in</a:t>
            </a:r>
            <a:endParaRPr lang="en-US" altLang="en-US" sz="6500" b="1" dirty="0">
              <a:latin typeface="Arial" pitchFamily="34" charset="0"/>
            </a:endParaRPr>
          </a:p>
        </p:txBody>
      </p:sp>
    </p:spTree>
    <p:extLst>
      <p:ext uri="{BB962C8B-B14F-4D97-AF65-F5344CB8AC3E}">
        <p14:creationId xmlns:p14="http://schemas.microsoft.com/office/powerpoint/2010/main" val="2006091983"/>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6.0&quot;&gt;&lt;object type=&quot;1&quot; unique_id=&quot;10001&quot;&gt;&lt;object type=&quot;8&quot; unique_id=&quot;10415&quot;&gt;&lt;/object&gt;&lt;object type=&quot;2&quot; unique_id=&quot;10416&quot;&gt;&lt;object type=&quot;3&quot; unique_id=&quot;10417&quot;&gt;&lt;property id=&quot;20148&quot; value=&quot;5&quot;/&gt;&lt;property id=&quot;20300&quot; value=&quot;Slide 1 - &amp;quot; MI Coder Training&amp;quot;&quot;/&gt;&lt;property id=&quot;20307&quot; value=&quot;270&quot;/&gt;&lt;/object&gt;&lt;object type=&quot;3&quot; unique_id=&quot;10840&quot;&gt;&lt;property id=&quot;20148&quot; value=&quot;5&quot;/&gt;&lt;property id=&quot;20300&quot; value=&quot;Slide 50 - &amp;quot;evocation&amp;quot;&quot;/&gt;&lt;property id=&quot;20307&quot; value=&quot;282&quot;/&gt;&lt;/object&gt;&lt;object type=&quot;3&quot; unique_id=&quot;10841&quot;&gt;&lt;property id=&quot;20148&quot; value=&quot;5&quot;/&gt;&lt;property id=&quot;20300&quot; value=&quot;Slide 2 - &amp;quot;introductions&amp;quot;&quot;/&gt;&lt;property id=&quot;20307&quot; value=&quot;312&quot;/&gt;&lt;/object&gt;&lt;object type=&quot;3&quot; unique_id=&quot;10842&quot;&gt;&lt;property id=&quot;20148&quot; value=&quot;5&quot;/&gt;&lt;property id=&quot;20300&quot; value=&quot;Slide 3 - &amp;quot;agenda&amp;quot;&quot;/&gt;&lt;property id=&quot;20307&quot; value=&quot;324&quot;/&gt;&lt;/object&gt;&lt;object type=&quot;3&quot; unique_id=&quot;10843&quot;&gt;&lt;property id=&quot;20148&quot; value=&quot;5&quot;/&gt;&lt;property id=&quot;20300&quot; value=&quot;Slide 4&quot;/&gt;&lt;property id=&quot;20307&quot; value=&quot;442&quot;/&gt;&lt;/object&gt;&lt;object type=&quot;3&quot; unique_id=&quot;10844&quot;&gt;&lt;property id=&quot;20148&quot; value=&quot;5&quot;/&gt;&lt;property id=&quot;20300&quot; value=&quot;Slide 5 - &amp;quot;group discussion &amp;quot;&quot;/&gt;&lt;property id=&quot;20307&quot; value=&quot;304&quot;/&gt;&lt;/object&gt;&lt;object type=&quot;3&quot; unique_id=&quot;10845&quot;&gt;&lt;property id=&quot;20148&quot; value=&quot;5&quot;/&gt;&lt;property id=&quot;20300&quot; value=&quot;Slide 6&quot;/&gt;&lt;property id=&quot;20307&quot; value=&quot;303&quot;/&gt;&lt;/object&gt;&lt;object type=&quot;3&quot; unique_id=&quot;10846&quot;&gt;&lt;property id=&quot;20148&quot; value=&quot;5&quot;/&gt;&lt;property id=&quot;20300&quot; value=&quot;Slide 7&quot;/&gt;&lt;property id=&quot;20307&quot; value=&quot;307&quot;/&gt;&lt;/object&gt;&lt;object type=&quot;3&quot; unique_id=&quot;10847&quot;&gt;&lt;property id=&quot;20148&quot; value=&quot;5&quot;/&gt;&lt;property id=&quot;20300&quot; value=&quot;Slide 8 - &amp;quot;helping styles&amp;quot;&quot;/&gt;&lt;property id=&quot;20307&quot; value=&quot;313&quot;/&gt;&lt;/object&gt;&lt;object type=&quot;3&quot; unique_id=&quot;10848&quot;&gt;&lt;property id=&quot;20148&quot; value=&quot;5&quot;/&gt;&lt;property id=&quot;20300&quot; value=&quot;Slide 9 - &amp;quot;directing helping style&amp;quot;&quot;/&gt;&lt;property id=&quot;20307&quot; value=&quot;314&quot;/&gt;&lt;/object&gt;&lt;object type=&quot;3&quot; unique_id=&quot;10849&quot;&gt;&lt;property id=&quot;20148&quot; value=&quot;5&quot;/&gt;&lt;property id=&quot;20300&quot; value=&quot;Slide 10 - &amp;quot;directing helping style (cont’d)&amp;quot;&quot;/&gt;&lt;property id=&quot;20307&quot; value=&quot;315&quot;/&gt;&lt;/object&gt;&lt;object type=&quot;3&quot; unique_id=&quot;10850&quot;&gt;&lt;property id=&quot;20148&quot; value=&quot;5&quot;/&gt;&lt;property id=&quot;20300&quot; value=&quot;Slide 11 - &amp;quot;guiding helping style&amp;quot;&quot;/&gt;&lt;property id=&quot;20307&quot; value=&quot;316&quot;/&gt;&lt;/object&gt;&lt;object type=&quot;3&quot; unique_id=&quot;10851&quot;&gt;&lt;property id=&quot;20148&quot; value=&quot;5&quot;/&gt;&lt;property id=&quot;20300&quot; value=&quot;Slide 12 - &amp;quot;MI definition….&amp;quot;&quot;/&gt;&lt;property id=&quot;20307&quot; value=&quot;336&quot;/&gt;&lt;/object&gt;&lt;object type=&quot;3&quot; unique_id=&quot;10852&quot;&gt;&lt;property id=&quot;20148&quot; value=&quot;5&quot;/&gt;&lt;property id=&quot;20300&quot; value=&quot;Slide 13 - &amp;quot;MI explained…&amp;quot;&quot;/&gt;&lt;property id=&quot;20307&quot; value=&quot;337&quot;/&gt;&lt;/object&gt;&lt;object type=&quot;3&quot; unique_id=&quot;10853&quot;&gt;&lt;property id=&quot;20148&quot; value=&quot;5&quot;/&gt;&lt;property id=&quot;20300&quot; value=&quot;Slide 14&quot;/&gt;&lt;property id=&quot;20307&quot; value=&quot;441&quot;/&gt;&lt;/object&gt;&lt;object type=&quot;3&quot; unique_id=&quot;10854&quot;&gt;&lt;property id=&quot;20148&quot; value=&quot;5&quot;/&gt;&lt;property id=&quot;20300&quot; value=&quot;Slide 15 - &amp;quot;“MI Spirit”&amp;quot;&quot;/&gt;&lt;property id=&quot;20307&quot; value=&quot;321&quot;/&gt;&lt;/object&gt;&lt;object type=&quot;3&quot; unique_id=&quot;10855&quot;&gt;&lt;property id=&quot;20148&quot; value=&quot;5&quot;/&gt;&lt;property id=&quot;20300&quot; value=&quot;Slide 16 - &amp;quot;How is the MI Spirit Accomplished?&amp;quot;&quot;/&gt;&lt;property id=&quot;20307&quot; value=&quot;359&quot;/&gt;&lt;/object&gt;&lt;object type=&quot;3&quot; unique_id=&quot;10856&quot;&gt;&lt;property id=&quot;20148&quot; value=&quot;5&quot;/&gt;&lt;property id=&quot;20300&quot; value=&quot;Slide 17 - &amp;quot;Target Behaviors&amp;quot;&quot;/&gt;&lt;property id=&quot;20307&quot; value=&quot;438&quot;/&gt;&lt;/object&gt;&lt;object type=&quot;3&quot; unique_id=&quot;10857&quot;&gt;&lt;property id=&quot;20148&quot; value=&quot;5&quot;/&gt;&lt;property id=&quot;20300&quot; value=&quot;Slide 18 - &amp;quot;How do we get to the Target Behavior?&amp;quot;&quot;/&gt;&lt;property id=&quot;20307&quot; value=&quot;360&quot;/&gt;&lt;/object&gt;&lt;object type=&quot;3&quot; unique_id=&quot;10858&quot;&gt;&lt;property id=&quot;20148&quot; value=&quot;5&quot;/&gt;&lt;property id=&quot;20300&quot; value=&quot;Slide 19 - &amp;quot;change talk&amp;quot;&quot;/&gt;&lt;property id=&quot;20307&quot; value=&quot;344&quot;/&gt;&lt;/object&gt;&lt;object type=&quot;3&quot; unique_id=&quot;10859&quot;&gt;&lt;property id=&quot;20148&quot; value=&quot;5&quot;/&gt;&lt;property id=&quot;20300&quot; value=&quot;Slide 20 - &amp;quot;resistance talk&amp;quot;&quot;/&gt;&lt;property id=&quot;20307&quot; value=&quot;361&quot;/&gt;&lt;/object&gt;&lt;object type=&quot;3&quot; unique_id=&quot;10860&quot;&gt;&lt;property id=&quot;20148&quot; value=&quot;5&quot;/&gt;&lt;property id=&quot;20300&quot; value=&quot;Slide 21 - &amp;quot;sustain talk&amp;quot;&quot;/&gt;&lt;property id=&quot;20307&quot; value=&quot;346&quot;/&gt;&lt;/object&gt;&lt;object type=&quot;3&quot; unique_id=&quot;10861&quot;&gt;&lt;property id=&quot;20148&quot; value=&quot;5&quot;/&gt;&lt;property id=&quot;20300&quot; value=&quot;Slide 22 - &amp;quot;the key to MI&amp;quot;&quot;/&gt;&lt;property id=&quot;20307&quot; value=&quot;347&quot;/&gt;&lt;/object&gt;&lt;object type=&quot;3&quot; unique_id=&quot;10862&quot;&gt;&lt;property id=&quot;20148&quot; value=&quot;5&quot;/&gt;&lt;property id=&quot;20300&quot; value=&quot;Slide 23&quot;/&gt;&lt;property id=&quot;20307&quot; value=&quot;443&quot;/&gt;&lt;/object&gt;&lt;object type=&quot;3&quot; unique_id=&quot;10863&quot;&gt;&lt;property id=&quot;20148&quot; value=&quot;5&quot;/&gt;&lt;property id=&quot;20300&quot; value=&quot;Slide 24 - &amp;quot;Core Components of MI&amp;quot;&quot;/&gt;&lt;property id=&quot;20307&quot; value=&quot;362&quot;/&gt;&lt;/object&gt;&lt;object type=&quot;3&quot; unique_id=&quot;10864&quot;&gt;&lt;property id=&quot;20148&quot; value=&quot;5&quot;/&gt;&lt;property id=&quot;20300&quot; value=&quot;Slide 25 - &amp;quot;open vs. closed questions&amp;quot;&quot;/&gt;&lt;property id=&quot;20307&quot; value=&quot;355&quot;/&gt;&lt;/object&gt;&lt;object type=&quot;3&quot; unique_id=&quot;10865&quot;&gt;&lt;property id=&quot;20148&quot; value=&quot;5&quot;/&gt;&lt;property id=&quot;20300&quot; value=&quot;Slide 26&quot;/&gt;&lt;property id=&quot;20307&quot; value=&quot;356&quot;/&gt;&lt;/object&gt;&lt;object type=&quot;3&quot; unique_id=&quot;10866&quot;&gt;&lt;property id=&quot;20148&quot; value=&quot;5&quot;/&gt;&lt;property id=&quot;20300&quot; value=&quot;Slide 27 - &amp;quot;group quiz: open or closed?&amp;quot;&quot;/&gt;&lt;property id=&quot;20307&quot; value=&quot;357&quot;/&gt;&lt;/object&gt;&lt;object type=&quot;3&quot; unique_id=&quot;10867&quot;&gt;&lt;property id=&quot;20148&quot; value=&quot;5&quot;/&gt;&lt;property id=&quot;20300&quot; value=&quot;Slide 28 - &amp;quot;group quiz: open or closed? (cont’d)&amp;quot;&quot;/&gt;&lt;property id=&quot;20307&quot; value=&quot;358&quot;/&gt;&lt;/object&gt;&lt;object type=&quot;3&quot; unique_id=&quot;10868&quot;&gt;&lt;property id=&quot;20148&quot; value=&quot;5&quot;/&gt;&lt;property id=&quot;20300&quot; value=&quot;Slide 29 - &amp;quot;exercise: open questions worksheet&amp;quot;&quot;/&gt;&lt;property id=&quot;20307&quot; value=&quot;364&quot;/&gt;&lt;/object&gt;&lt;object type=&quot;3&quot; unique_id=&quot;10869&quot;&gt;&lt;property id=&quot;20148&quot; value=&quot;5&quot;/&gt;&lt;property id=&quot;20300&quot; value=&quot;Slide 30 - &amp;quot;affirmations&amp;quot;&quot;/&gt;&lt;property id=&quot;20307&quot; value=&quot;367&quot;/&gt;&lt;/object&gt;&lt;object type=&quot;3&quot; unique_id=&quot;10870&quot;&gt;&lt;property id=&quot;20148&quot; value=&quot;5&quot;/&gt;&lt;property id=&quot;20300&quot; value=&quot;Slide 31 - &amp;quot;simple reflections - defined&amp;quot;&quot;/&gt;&lt;property id=&quot;20307&quot; value=&quot;369&quot;/&gt;&lt;/object&gt;&lt;object type=&quot;3&quot; unique_id=&quot;10871&quot;&gt;&lt;property id=&quot;20148&quot; value=&quot;5&quot;/&gt;&lt;property id=&quot;20300&quot; value=&quot;Slide 32 - &amp;quot;simple reflections (cont’d)&amp;quot;&quot;/&gt;&lt;property id=&quot;20307&quot; value=&quot;370&quot;/&gt;&lt;/object&gt;&lt;object type=&quot;3&quot; unique_id=&quot;10872&quot;&gt;&lt;property id=&quot;20148&quot; value=&quot;5&quot;/&gt;&lt;property id=&quot;20300&quot; value=&quot;Slide 33 - &amp;quot;group exercise&amp;quot;&quot;/&gt;&lt;property id=&quot;20307&quot; value=&quot;371&quot;/&gt;&lt;/object&gt;&lt;object type=&quot;3&quot; unique_id=&quot;10873&quot;&gt;&lt;property id=&quot;20148&quot; value=&quot;5&quot;/&gt;&lt;property id=&quot;20300&quot; value=&quot;Slide 34&quot;/&gt;&lt;property id=&quot;20307&quot; value=&quot;372&quot;/&gt;&lt;/object&gt;&lt;object type=&quot;3&quot; unique_id=&quot;10874&quot;&gt;&lt;property id=&quot;20148&quot; value=&quot;5&quot;/&gt;&lt;property id=&quot;20300&quot; value=&quot;Slide 35 - &amp;quot;complex reflections&amp;quot;&quot;/&gt;&lt;property id=&quot;20307&quot; value=&quot;373&quot;/&gt;&lt;/object&gt;&lt;object type=&quot;3&quot; unique_id=&quot;10875&quot;&gt;&lt;property id=&quot;20148&quot; value=&quot;5&quot;/&gt;&lt;property id=&quot;20300&quot; value=&quot;Slide 36 - &amp;quot;complex reflections&amp;quot;&quot;/&gt;&lt;property id=&quot;20307&quot; value=&quot;374&quot;/&gt;&lt;/object&gt;&lt;object type=&quot;3&quot; unique_id=&quot;10876&quot;&gt;&lt;property id=&quot;20148&quot; value=&quot;5&quot;/&gt;&lt;property id=&quot;20300&quot; value=&quot;Slide 37 - &amp;quot;double-sided reflections&amp;quot;&quot;/&gt;&lt;property id=&quot;20307&quot; value=&quot;376&quot;/&gt;&lt;/object&gt;&lt;object type=&quot;3&quot; unique_id=&quot;10877&quot;&gt;&lt;property id=&quot;20148&quot; value=&quot;5&quot;/&gt;&lt;property id=&quot;20300&quot; value=&quot;Slide 38 - &amp;quot;double-sided reflections&amp;quot;&quot;/&gt;&lt;property id=&quot;20307&quot; value=&quot;378&quot;/&gt;&lt;/object&gt;&lt;object type=&quot;3&quot; unique_id=&quot;10878&quot;&gt;&lt;property id=&quot;20148&quot; value=&quot;5&quot;/&gt;&lt;property id=&quot;20300&quot; value=&quot;Slide 39 - &amp;quot;double-sided reflections&amp;quot;&quot;/&gt;&lt;property id=&quot;20307&quot; value=&quot;379&quot;/&gt;&lt;/object&gt;&lt;object type=&quot;3&quot; unique_id=&quot;10879&quot;&gt;&lt;property id=&quot;20148&quot; value=&quot;5&quot;/&gt;&lt;property id=&quot;20300&quot; value=&quot;Slide 40 - &amp;quot;amplified reflections&amp;quot;&quot;/&gt;&lt;property id=&quot;20307&quot; value=&quot;377&quot;/&gt;&lt;/object&gt;&lt;object type=&quot;3&quot; unique_id=&quot;10880&quot;&gt;&lt;property id=&quot;20148&quot; value=&quot;5&quot;/&gt;&lt;property id=&quot;20300&quot; value=&quot;Slide 41 - &amp;quot;amplified reflections&amp;quot;&quot;/&gt;&lt;property id=&quot;20307&quot; value=&quot;380&quot;/&gt;&lt;/object&gt;&lt;object type=&quot;3&quot; unique_id=&quot;10881&quot;&gt;&lt;property id=&quot;20148&quot; value=&quot;5&quot;/&gt;&lt;property id=&quot;20300&quot; value=&quot;Slide 42 - &amp;quot;summaries &amp;amp; key questions&amp;quot;&quot;/&gt;&lt;property id=&quot;20307&quot; value=&quot;365&quot;/&gt;&lt;/object&gt;&lt;object type=&quot;3&quot; unique_id=&quot;10882&quot;&gt;&lt;property id=&quot;20148&quot; value=&quot;5&quot;/&gt;&lt;property id=&quot;20300&quot; value=&quot;Slide 43 - &amp;quot;DANCR Steps&amp;quot;&quot;/&gt;&lt;property id=&quot;20307&quot; value=&quot;350&quot;/&gt;&lt;/object&gt;&lt;object type=&quot;3&quot; unique_id=&quot;10883&quot;&gt;&lt;property id=&quot;20148&quot; value=&quot;5&quot;/&gt;&lt;property id=&quot;20300&quot; value=&quot;Slide 44 - &amp;quot;elicit-provide-elicit&amp;quot;&quot;/&gt;&lt;property id=&quot;20307&quot; value=&quot;300&quot;/&gt;&lt;/object&gt;&lt;object type=&quot;3&quot; unique_id=&quot;10884&quot;&gt;&lt;property id=&quot;20148&quot; value=&quot;5&quot;/&gt;&lt;property id=&quot;20300&quot; value=&quot;Slide 45&quot;/&gt;&lt;property id=&quot;20307&quot; value=&quot;444&quot;/&gt;&lt;/object&gt;&lt;object type=&quot;3&quot; unique_id=&quot;10885&quot;&gt;&lt;property id=&quot;20148&quot; value=&quot;5&quot;/&gt;&lt;property id=&quot;20300&quot; value=&quot;Slide 46 - &amp;quot;MI coaching&amp;quot;&quot;/&gt;&lt;property id=&quot;20307&quot; value=&quot;447&quot;/&gt;&lt;/object&gt;&lt;object type=&quot;3&quot; unique_id=&quot;10886&quot;&gt;&lt;property id=&quot;20148&quot; value=&quot;5&quot;/&gt;&lt;property id=&quot;20300&quot; value=&quot;Slide 47 - &amp;quot;MITI 3.1.1&amp;quot;&quot;/&gt;&lt;property id=&quot;20307&quot; value=&quot;386&quot;/&gt;&lt;/object&gt;&lt;object type=&quot;3&quot; unique_id=&quot;10887&quot;&gt;&lt;property id=&quot;20148&quot; value=&quot;5&quot;/&gt;&lt;property id=&quot;20300&quot; value=&quot;Slide 48 - &amp;quot;MITI 3.1.1 (cont’d)&amp;quot;&quot;/&gt;&lt;property id=&quot;20307&quot; value=&quot;448&quot;/&gt;&lt;/object&gt;&lt;object type=&quot;3&quot; unique_id=&quot;10888&quot;&gt;&lt;property id=&quot;20148&quot; value=&quot;5&quot;/&gt;&lt;property id=&quot;20300&quot; value=&quot;Slide 49 - &amp;quot;MITI global ratings&amp;quot;&quot;/&gt;&lt;property id=&quot;20307&quot; value=&quot;384&quot;/&gt;&lt;/object&gt;&lt;object type=&quot;3&quot; unique_id=&quot;10889&quot;&gt;&lt;property id=&quot;20148&quot; value=&quot;5&quot;/&gt;&lt;property id=&quot;20300&quot; value=&quot;Slide 51 - &amp;quot;evocation scale&amp;quot;&quot;/&gt;&lt;property id=&quot;20307&quot; value=&quot;387&quot;/&gt;&lt;/object&gt;&lt;object type=&quot;3&quot; unique_id=&quot;10890&quot;&gt;&lt;property id=&quot;20148&quot; value=&quot;5&quot;/&gt;&lt;property id=&quot;20300&quot; value=&quot;Slide 52 - &amp;quot;collaboration&amp;quot;&quot;/&gt;&lt;property id=&quot;20307&quot; value=&quot;283&quot;/&gt;&lt;/object&gt;&lt;object type=&quot;3&quot; unique_id=&quot;10891&quot;&gt;&lt;property id=&quot;20148&quot; value=&quot;5&quot;/&gt;&lt;property id=&quot;20300&quot; value=&quot;Slide 53 - &amp;quot;collaboration scale&amp;quot;&quot;/&gt;&lt;property id=&quot;20307&quot; value=&quot;388&quot;/&gt;&lt;/object&gt;&lt;object type=&quot;3&quot; unique_id=&quot;10892&quot;&gt;&lt;property id=&quot;20148&quot; value=&quot;5&quot;/&gt;&lt;property id=&quot;20300&quot; value=&quot;Slide 54 - &amp;quot;autonomy&amp;quot;&quot;/&gt;&lt;property id=&quot;20307&quot; value=&quot;284&quot;/&gt;&lt;/object&gt;&lt;object type=&quot;3&quot; unique_id=&quot;10893&quot;&gt;&lt;property id=&quot;20148&quot; value=&quot;5&quot;/&gt;&lt;property id=&quot;20300&quot; value=&quot;Slide 55 - &amp;quot;autonomy &amp;amp; support scale&amp;quot;&quot;/&gt;&lt;property id=&quot;20307&quot; value=&quot;389&quot;/&gt;&lt;/object&gt;&lt;object type=&quot;3&quot; unique_id=&quot;10894&quot;&gt;&lt;property id=&quot;20148&quot; value=&quot;5&quot;/&gt;&lt;property id=&quot;20300&quot; value=&quot;Slide 56 - &amp;quot;destination/direction&amp;quot;&quot;/&gt;&lt;property id=&quot;20307&quot; value=&quot;285&quot;/&gt;&lt;/object&gt;&lt;object type=&quot;3&quot; unique_id=&quot;10895&quot;&gt;&lt;property id=&quot;20148&quot; value=&quot;5&quot;/&gt;&lt;property id=&quot;20300&quot; value=&quot;Slide 57 - &amp;quot;destination/direction scale&amp;quot;&quot;/&gt;&lt;property id=&quot;20307&quot; value=&quot;390&quot;/&gt;&lt;/object&gt;&lt;object type=&quot;3&quot; unique_id=&quot;10896&quot;&gt;&lt;property id=&quot;20148&quot; value=&quot;5&quot;/&gt;&lt;property id=&quot;20300&quot; value=&quot;Slide 58 - &amp;quot;empathy&amp;quot;&quot;/&gt;&lt;property id=&quot;20307&quot; value=&quot;286&quot;/&gt;&lt;/object&gt;&lt;object type=&quot;3&quot; unique_id=&quot;10897&quot;&gt;&lt;property id=&quot;20148&quot; value=&quot;5&quot;/&gt;&lt;property id=&quot;20300&quot; value=&quot;Slide 59 - &amp;quot;empathy scale&amp;quot;&quot;/&gt;&lt;property id=&quot;20307&quot; value=&quot;391&quot;/&gt;&lt;/object&gt;&lt;object type=&quot;3&quot; unique_id=&quot;10898&quot;&gt;&lt;property id=&quot;20148&quot; value=&quot;5&quot;/&gt;&lt;property id=&quot;20300&quot; value=&quot;Slide 60&quot;/&gt;&lt;property id=&quot;20307&quot; value=&quot;445&quot;/&gt;&lt;/object&gt;&lt;object type=&quot;3&quot; unique_id=&quot;10899&quot;&gt;&lt;property id=&quot;20148&quot; value=&quot;5&quot;/&gt;&lt;property id=&quot;20300&quot; value=&quot;Slide 61 - &amp;quot;coding – recording length&amp;quot;&quot;/&gt;&lt;property id=&quot;20307&quot; value=&quot;394&quot;/&gt;&lt;/object&gt;&lt;object type=&quot;3&quot; unique_id=&quot;10900&quot;&gt;&lt;property id=&quot;20148&quot; value=&quot;5&quot;/&gt;&lt;property id=&quot;20300&quot; value=&quot;Slide 62 - &amp;quot;coding (cont’d) – target behaviors&amp;quot;&quot;/&gt;&lt;property id=&quot;20307&quot; value=&quot;396&quot;/&gt;&lt;/object&gt;&lt;object type=&quot;3&quot; unique_id=&quot;10901&quot;&gt;&lt;property id=&quot;20148&quot; value=&quot;5&quot;/&gt;&lt;property id=&quot;20300&quot; value=&quot;Slide 63 - &amp;quot;coding (cont’d) – global scores&amp;quot;&quot;/&gt;&lt;property id=&quot;20307&quot; value=&quot;397&quot;/&gt;&lt;/object&gt;&lt;object type=&quot;3&quot; unique_id=&quot;10902&quot;&gt;&lt;property id=&quot;20148&quot; value=&quot;5&quot;/&gt;&lt;property id=&quot;20300&quot; value=&quot;Slide 64 - &amp;quot;coding (cont’d) – global ratings&amp;quot;&quot;/&gt;&lt;property id=&quot;20307&quot; value=&quot;399&quot;/&gt;&lt;/object&gt;&lt;object type=&quot;3&quot; unique_id=&quot;10903&quot;&gt;&lt;property id=&quot;20148&quot; value=&quot;5&quot;/&gt;&lt;property id=&quot;20300&quot; value=&quot;Slide 65 - &amp;quot;coding (cont’d) - parsing utterances&amp;quot;&quot;/&gt;&lt;property id=&quot;20307&quot; value=&quot;400&quot;/&gt;&lt;/object&gt;&lt;object type=&quot;3&quot; unique_id=&quot;10904&quot;&gt;&lt;property id=&quot;20148&quot; value=&quot;5&quot;/&gt;&lt;property id=&quot;20300&quot; value=&quot;Slide 66&quot;/&gt;&lt;property id=&quot;20307&quot; value=&quot;439&quot;/&gt;&lt;/object&gt;&lt;object type=&quot;3&quot; unique_id=&quot;10905&quot;&gt;&lt;property id=&quot;20148&quot; value=&quot;5&quot;/&gt;&lt;property id=&quot;20300&quot; value=&quot;Slide 67 - &amp;quot;coding (cont’d) – behavior counts&amp;quot;&quot;/&gt;&lt;property id=&quot;20307&quot; value=&quot;402&quot;/&gt;&lt;/object&gt;&lt;object type=&quot;3&quot; unique_id=&quot;10906&quot;&gt;&lt;property id=&quot;20148&quot; value=&quot;5&quot;/&gt;&lt;property id=&quot;20300&quot; value=&quot;Slide 68 - &amp;quot;coding (cont’d) – behavior counts&amp;quot;&quot;/&gt;&lt;property id=&quot;20307&quot; value=&quot;431&quot;/&gt;&lt;/object&gt;&lt;object type=&quot;3&quot; unique_id=&quot;10907&quot;&gt;&lt;property id=&quot;20148&quot; value=&quot;5&quot;/&gt;&lt;property id=&quot;20300&quot; value=&quot;Slide 69 - &amp;quot;coding (cont’d) – behavior counts&amp;quot;&quot;/&gt;&lt;property id=&quot;20307&quot; value=&quot;430&quot;/&gt;&lt;/object&gt;&lt;object type=&quot;3&quot; unique_id=&quot;10908&quot;&gt;&lt;property id=&quot;20148&quot; value=&quot;5&quot;/&gt;&lt;property id=&quot;20300&quot; value=&quot;Slide 70 - &amp;quot;coding (cont’d) – behavior counts&amp;quot;&quot;/&gt;&lt;property id=&quot;20307&quot; value=&quot;432&quot;/&gt;&lt;/object&gt;&lt;object type=&quot;3&quot; unique_id=&quot;10909&quot;&gt;&lt;property id=&quot;20148&quot; value=&quot;5&quot;/&gt;&lt;property id=&quot;20300&quot; value=&quot;Slide 71 - &amp;quot;coding (cont’d) – behavior counts&amp;quot;&quot;/&gt;&lt;property id=&quot;20307&quot; value=&quot;418&quot;/&gt;&lt;/object&gt;&lt;object type=&quot;3&quot; unique_id=&quot;10910&quot;&gt;&lt;property id=&quot;20148&quot; value=&quot;5&quot;/&gt;&lt;property id=&quot;20300&quot; value=&quot;Slide 72 - &amp;quot;coding (cont’d) – behavior counts&amp;quot;&quot;/&gt;&lt;property id=&quot;20307&quot; value=&quot;433&quot;/&gt;&lt;/object&gt;&lt;object type=&quot;3&quot; unique_id=&quot;10911&quot;&gt;&lt;property id=&quot;20148&quot; value=&quot;5&quot;/&gt;&lt;property id=&quot;20300&quot; value=&quot;Slide 73 - &amp;quot;coding (cont’d) – behavior counts&amp;quot;&quot;/&gt;&lt;property id=&quot;20307&quot; value=&quot;434&quot;/&gt;&lt;/object&gt;&lt;object type=&quot;3&quot; unique_id=&quot;10912&quot;&gt;&lt;property id=&quot;20148&quot; value=&quot;5&quot;/&gt;&lt;property id=&quot;20300&quot; value=&quot;Slide 74 - &amp;quot;coding (cont’d) – behavior count decision tree&amp;quot;&quot;/&gt;&lt;property id=&quot;20307&quot; value=&quot;429&quot;/&gt;&lt;/object&gt;&lt;object type=&quot;3&quot; unique_id=&quot;10913&quot;&gt;&lt;property id=&quot;20148&quot; value=&quot;5&quot;/&gt;&lt;property id=&quot;20300&quot; value=&quot;Slide 75 - &amp;quot;Group Coding Practice&amp;quot;&quot;/&gt;&lt;property id=&quot;20307&quot; value=&quot;435&quot;/&gt;&lt;/object&gt;&lt;object type=&quot;3&quot; unique_id=&quot;10914&quot;&gt;&lt;property id=&quot;20148&quot; value=&quot;5&quot;/&gt;&lt;property id=&quot;20300&quot; value=&quot;Slide 76 - &amp;quot;coding – MITI feedback form&amp;quot;&quot;/&gt;&lt;property id=&quot;20307&quot; value=&quot;422&quot;/&gt;&lt;/object&gt;&lt;object type=&quot;3&quot; unique_id=&quot;10915&quot;&gt;&lt;property id=&quot;20148&quot; value=&quot;5&quot;/&gt;&lt;property id=&quot;20300&quot; value=&quot;Slide 77 - &amp;quot;example feedback - evocation&amp;quot;&quot;/&gt;&lt;property id=&quot;20307&quot; value=&quot;421&quot;/&gt;&lt;/object&gt;&lt;object type=&quot;3&quot; unique_id=&quot;10916&quot;&gt;&lt;property id=&quot;20148&quot; value=&quot;5&quot;/&gt;&lt;property id=&quot;20300&quot; value=&quot;Slide 78 - &amp;quot;example feedback - collaboration&amp;quot;&quot;/&gt;&lt;property id=&quot;20307&quot; value=&quot;423&quot;/&gt;&lt;/object&gt;&lt;object type=&quot;3&quot; unique_id=&quot;10917&quot;&gt;&lt;property id=&quot;20148&quot; value=&quot;5&quot;/&gt;&lt;property id=&quot;20300&quot; value=&quot;Slide 79 - &amp;quot;example feedback - autonomy&amp;quot;&quot;/&gt;&lt;property id=&quot;20307&quot; value=&quot;427&quot;/&gt;&lt;/object&gt;&lt;object type=&quot;3&quot; unique_id=&quot;10918&quot;&gt;&lt;property id=&quot;20148&quot; value=&quot;5&quot;/&gt;&lt;property id=&quot;20300&quot; value=&quot;Slide 80 - &amp;quot;example feedback – destination/direction&amp;quot;&quot;/&gt;&lt;property id=&quot;20307&quot; value=&quot;426&quot;/&gt;&lt;/object&gt;&lt;object type=&quot;3&quot; unique_id=&quot;10919&quot;&gt;&lt;property id=&quot;20148&quot; value=&quot;5&quot;/&gt;&lt;property id=&quot;20300&quot; value=&quot;Slide 81 - &amp;quot;example feedback - empathy&amp;quot;&quot;/&gt;&lt;property id=&quot;20307&quot; value=&quot;425&quot;/&gt;&lt;/object&gt;&lt;object type=&quot;3&quot; unique_id=&quot;10920&quot;&gt;&lt;property id=&quot;20148&quot; value=&quot;5&quot;/&gt;&lt;property id=&quot;20300&quot; value=&quot;Slide 82 - &amp;quot;giving feedback – behavior counts &amp;quot;&quot;/&gt;&lt;property id=&quot;20307&quot; value=&quot;428&quot;/&gt;&lt;/object&gt;&lt;object type=&quot;3&quot; unique_id=&quot;10921&quot;&gt;&lt;property id=&quot;20148&quot; value=&quot;5&quot;/&gt;&lt;property id=&quot;20300&quot; value=&quot;Slide 83 - &amp;quot;exercise: match the feedback worksheet&amp;quot;&quot;/&gt;&lt;property id=&quot;20307&quot; value=&quot;437&quot;/&gt;&lt;/object&gt;&lt;object type=&quot;3&quot; unique_id=&quot;10922&quot;&gt;&lt;property id=&quot;20148&quot; value=&quot;5&quot;/&gt;&lt;property id=&quot;20300&quot; value=&quot;Slide 84 - &amp;quot;Group Coding Practice&amp;quot;&quot;/&gt;&lt;property id=&quot;20307&quot; value=&quot;440&quot;/&gt;&lt;/object&gt;&lt;object type=&quot;3&quot; unique_id=&quot;10923&quot;&gt;&lt;property id=&quot;20148&quot; value=&quot;5&quot;/&gt;&lt;property id=&quot;20300&quot; value=&quot;Slide 85&quot;/&gt;&lt;property id=&quot;20307&quot; value=&quot;446&quot;/&gt;&lt;/object&gt;&lt;object type=&quot;3&quot; unique_id=&quot;10924&quot;&gt;&lt;property id=&quot;20148&quot; value=&quot;5&quot;/&gt;&lt;property id=&quot;20300&quot; value=&quot;Slide 86 - &amp;quot;coder resources – Google site&amp;quot;&quot;/&gt;&lt;property id=&quot;20307&quot; value=&quot;404&quot;/&gt;&lt;/object&gt;&lt;object type=&quot;3&quot; unique_id=&quot;10925&quot;&gt;&lt;property id=&quot;20148&quot; value=&quot;5&quot;/&gt;&lt;property id=&quot;20300&quot; value=&quot;Slide 87 - &amp;quot;additional resources&amp;quot;&quot;/&gt;&lt;property id=&quot;20307&quot; value=&quot;302&quot;/&gt;&lt;/object&gt;&lt;object type=&quot;3&quot; unique_id=&quot;10926&quot;&gt;&lt;property id=&quot;20148&quot; value=&quot;5&quot;/&gt;&lt;property id=&quot;20300&quot; value=&quot;Slide 88 - &amp;quot;next steps&amp;quot;&quot;/&gt;&lt;property id=&quot;20307&quot; value=&quot;410&quot;/&gt;&lt;/object&gt;&lt;object type=&quot;3&quot; unique_id=&quot;10927&quot;&gt;&lt;property id=&quot;20148&quot; value=&quot;5&quot;/&gt;&lt;property id=&quot;20300&quot; value=&quot;Slide 89 - &amp;quot;scheduling group coding&amp;quot;&quot;/&gt;&lt;property id=&quot;20307&quot; value=&quot;411&quot;/&gt;&lt;/object&gt;&lt;object type=&quot;3&quot; unique_id=&quot;10928&quot;&gt;&lt;property id=&quot;20148&quot; value=&quot;5&quot;/&gt;&lt;property id=&quot;20300&quot; value=&quot;Slide 90 - &amp;quot;next steps (cont’d) – individual coding&amp;quot;&quot;/&gt;&lt;property id=&quot;20307&quot; value=&quot;412&quot;/&gt;&lt;/object&gt;&lt;object type=&quot;3&quot; unique_id=&quot;10929&quot;&gt;&lt;property id=&quot;20148&quot; value=&quot;5&quot;/&gt;&lt;property id=&quot;20300&quot; value=&quot;Slide 91 - &amp;quot;next steps – inter-rater reliability&amp;quot;&quot;/&gt;&lt;property id=&quot;20307&quot; value=&quot;413&quot;/&gt;&lt;/object&gt;&lt;object type=&quot;3&quot; unique_id=&quot;10930&quot;&gt;&lt;property id=&quot;20148&quot; value=&quot;5&quot;/&gt;&lt;property id=&quot;20300&quot; value=&quot;Slide 92 - &amp;quot;wrap up&amp;quot;&quot;/&gt;&lt;property id=&quot;20307&quot; value=&quot;416&quot;/&gt;&lt;/object&gt;&lt;object type=&quot;3&quot; unique_id=&quot;10931&quot;&gt;&lt;property id=&quot;20148&quot; value=&quot;5&quot;/&gt;&lt;property id=&quot;20300&quot; value=&quot;Slide 93 - &amp;quot;Thank you!&amp;quot;&quot;/&gt;&lt;property id=&quot;20307&quot; value=&quot;436&quot;/&gt;&lt;/object&gt;&lt;/object&gt;&lt;/object&gt;&lt;/database&gt;"/>
</p:tagLst>
</file>

<file path=ppt/theme/theme1.xml><?xml version="1.0" encoding="utf-8"?>
<a:theme xmlns:a="http://schemas.openxmlformats.org/drawingml/2006/main" name="PowerPoint Template-HS">
  <a:themeElements>
    <a:clrScheme name="ASU Color Palette">
      <a:dk1>
        <a:sysClr val="windowText" lastClr="000000"/>
      </a:dk1>
      <a:lt1>
        <a:sysClr val="window" lastClr="FFFFFF"/>
      </a:lt1>
      <a:dk2>
        <a:srgbClr val="990033"/>
      </a:dk2>
      <a:lt2>
        <a:srgbClr val="FFB310"/>
      </a:lt2>
      <a:accent1>
        <a:srgbClr val="4F5557"/>
      </a:accent1>
      <a:accent2>
        <a:srgbClr val="388E14"/>
      </a:accent2>
      <a:accent3>
        <a:srgbClr val="008ED6"/>
      </a:accent3>
      <a:accent4>
        <a:srgbClr val="F47C00"/>
      </a:accent4>
      <a:accent5>
        <a:srgbClr val="AFA593"/>
      </a:accent5>
      <a:accent6>
        <a:srgbClr val="FFB310"/>
      </a:accent6>
      <a:hlink>
        <a:srgbClr val="990033"/>
      </a:hlink>
      <a:folHlink>
        <a:srgbClr val="FFB310"/>
      </a:folHlink>
    </a:clrScheme>
    <a:fontScheme name="ASU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0" tIns="0" rIns="91440" bIns="45720" rtlCol="0">
        <a:normAutofit/>
      </a:bodyPr>
      <a:lstStyle>
        <a:def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sz="2000" b="0" i="0" u="none" strike="noStrike" kern="1200" cap="all" spc="0" normalizeH="0" baseline="0" noProof="0" dirty="0" smtClean="0">
            <a:ln>
              <a:noFill/>
            </a:ln>
            <a:solidFill>
              <a:schemeClr val="bg1"/>
            </a:solidFill>
            <a:effectLst>
              <a:outerShdw blurRad="50800" dist="38100" dir="2700000" algn="tl" rotWithShape="0">
                <a:prstClr val="black"/>
              </a:outerShdw>
            </a:effectLst>
            <a:uLnTx/>
            <a:uFillTx/>
            <a:latin typeface="Arial" pitchFamily="34" charset="0"/>
            <a:ea typeface="+mn-ea"/>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acc0fdcc-2768-42b2-8256-1aedefbb74fd">AC32DMH27FXT-387-37</_dlc_DocId>
    <_dlc_DocIdUrl xmlns="acc0fdcc-2768-42b2-8256-1aedefbb74fd">
      <Url>https://healthsolutions.sp10.asu.edu/marketing/_layouts/DocIdRedir.aspx?ID=AC32DMH27FXT-387-37</Url>
      <Description>AC32DMH27FXT-387-37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B6E90443B3904B8326CAA2FC130A95" ma:contentTypeVersion="6" ma:contentTypeDescription="Create a new document." ma:contentTypeScope="" ma:versionID="1af1eaa556385689eaa8fc403772fcd7">
  <xsd:schema xmlns:xsd="http://www.w3.org/2001/XMLSchema" xmlns:xs="http://www.w3.org/2001/XMLSchema" xmlns:p="http://schemas.microsoft.com/office/2006/metadata/properties" xmlns:ns2="acc0fdcc-2768-42b2-8256-1aedefbb74fd" targetNamespace="http://schemas.microsoft.com/office/2006/metadata/properties" ma:root="true" ma:fieldsID="48c3d13db3a63f07076de03a4c93ccf3" ns2:_="">
    <xsd:import namespace="acc0fdcc-2768-42b2-8256-1aedefbb74f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0fdcc-2768-42b2-8256-1aedefbb74f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FFDD2A8-AED1-4211-8EBF-20104A1A9060}">
  <ds:schemaRefs>
    <ds:schemaRef ds:uri="http://schemas.microsoft.com/sharepoint/v3/contenttype/forms"/>
  </ds:schemaRefs>
</ds:datastoreItem>
</file>

<file path=customXml/itemProps2.xml><?xml version="1.0" encoding="utf-8"?>
<ds:datastoreItem xmlns:ds="http://schemas.openxmlformats.org/officeDocument/2006/customXml" ds:itemID="{69A0EA20-1EBA-4C7B-8B6E-CD3AAA8D4B07}">
  <ds:schemaRefs>
    <ds:schemaRef ds:uri="http://purl.org/dc/terms/"/>
    <ds:schemaRef ds:uri="http://www.w3.org/XML/1998/namespace"/>
    <ds:schemaRef ds:uri="http://purl.org/dc/elements/1.1/"/>
    <ds:schemaRef ds:uri="http://schemas.microsoft.com/office/infopath/2007/PartnerControls"/>
    <ds:schemaRef ds:uri="http://schemas.microsoft.com/office/2006/documentManagement/types"/>
    <ds:schemaRef ds:uri="acc0fdcc-2768-42b2-8256-1aedefbb74fd"/>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70AA5F9-4311-4ADF-BE45-80D1912A5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0fdcc-2768-42b2-8256-1aedefbb74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B1D4670-3145-4E10-A3D3-84CAEC8A0C7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5147</TotalTime>
  <Words>819</Words>
  <Application>Microsoft Office PowerPoint</Application>
  <PresentationFormat>On-screen Show (4:3)</PresentationFormat>
  <Paragraphs>154</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MS PGothic</vt:lpstr>
      <vt:lpstr>Arial</vt:lpstr>
      <vt:lpstr>Calibri</vt:lpstr>
      <vt:lpstr>PowerPoint Template-HS</vt:lpstr>
      <vt:lpstr>screening, brief intervention, and referral to treatment</vt:lpstr>
      <vt:lpstr>PowerPoint Presentation</vt:lpstr>
      <vt:lpstr>PowerPoint Presentation</vt:lpstr>
      <vt:lpstr>helping styles</vt:lpstr>
      <vt:lpstr>following helping style</vt:lpstr>
      <vt:lpstr>“righting reflex”</vt:lpstr>
      <vt:lpstr>PowerPoint Presentation</vt:lpstr>
      <vt:lpstr>guiding helping style</vt:lpstr>
      <vt:lpstr>PowerPoint Presentation</vt:lpstr>
      <vt:lpstr>MI definition….</vt:lpstr>
      <vt:lpstr>MI explained…</vt:lpstr>
      <vt:lpstr>PowerPoint Presentation</vt:lpstr>
      <vt:lpstr>PowerPoint Presentation</vt:lpstr>
      <vt:lpstr>the evidence (cont’d) </vt:lpstr>
      <vt:lpstr>PowerPoint Presentation</vt:lpstr>
      <vt:lpstr>target behaviors</vt:lpstr>
      <vt:lpstr>how do we get to the target behavior?</vt:lpstr>
      <vt:lpstr>change talk</vt:lpstr>
      <vt:lpstr>sustain talk</vt:lpstr>
      <vt:lpstr>PowerPoint Presentation</vt:lpstr>
      <vt:lpstr>the key to MI</vt:lpstr>
      <vt:lpstr>PowerPoint Presentation</vt:lpstr>
      <vt:lpstr>PowerPoint Presentation</vt:lpstr>
    </vt:vector>
  </TitlesOfParts>
  <Company>Arizona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rrodonne</dc:creator>
  <cp:lastModifiedBy>Adrienne Lindsey</cp:lastModifiedBy>
  <cp:revision>283</cp:revision>
  <dcterms:created xsi:type="dcterms:W3CDTF">2013-02-11T18:15:20Z</dcterms:created>
  <dcterms:modified xsi:type="dcterms:W3CDTF">2016-07-11T18:35:50Z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0x0101002DB6E90443B3904B8326CAA2FC130A95</vt:lpwstr>
  </property>
  <property fmtid="{D5CDD505-2E9C-101B-9397-08002B2CF9AE}" pid="3" name="_dlc_DocIdItemGuid">
    <vt:lpwstr>3e6690f6-5653-4482-a293-b2e78ecd5c6b</vt:lpwstr>
  </property>
</Properties>
</file>