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sldIdLst>
    <p:sldId id="260" r:id="rId2"/>
    <p:sldId id="257" r:id="rId3"/>
    <p:sldId id="258" r:id="rId4"/>
    <p:sldId id="261" r:id="rId5"/>
    <p:sldId id="262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ker, Kendra L" initials="BK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9" autoAdjust="0"/>
    <p:restoredTop sz="72093" autoAdjust="0"/>
  </p:normalViewPr>
  <p:slideViewPr>
    <p:cSldViewPr snapToGrid="0">
      <p:cViewPr varScale="1">
        <p:scale>
          <a:sx n="49" d="100"/>
          <a:sy n="49" d="100"/>
        </p:scale>
        <p:origin x="141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DB2F0-809C-134C-925F-566299F81A4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07F5E-1248-0D41-AA81-B50EA4531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6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07F5E-1248-0D41-AA81-B50EA45314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8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07F5E-1248-0D41-AA81-B50EA45314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0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07F5E-1248-0D41-AA81-B50EA45314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28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07F5E-1248-0D41-AA81-B50EA45314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5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07F5E-1248-0D41-AA81-B50EA45314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3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95100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6915"/>
            <a:ext cx="9144000" cy="9699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2148418" y="1"/>
            <a:ext cx="8824383" cy="109061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your logo here on actual first slide (not in Master).  Don’t forget to add alt text.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6290733" y="4718050"/>
            <a:ext cx="5901267" cy="21399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ATTC Stacked bars here on actual first slide (not in Master).  Don’t forget to add alt text.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0022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73"/>
            <a:ext cx="12192000" cy="9404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79"/>
            <a:ext cx="10515600" cy="39486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5995989"/>
            <a:ext cx="4447117" cy="788987"/>
          </a:xfrm>
        </p:spPr>
        <p:txBody>
          <a:bodyPr>
            <a:noAutofit/>
          </a:bodyPr>
          <a:lstStyle>
            <a:lvl1pPr>
              <a:defRPr sz="2000" baseline="0"/>
            </a:lvl1pPr>
          </a:lstStyle>
          <a:p>
            <a:r>
              <a:rPr lang="en-US" dirty="0"/>
              <a:t>If second slide, put your logo on actual slide here (Master) with alt text.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7440085" y="5923396"/>
            <a:ext cx="4751916" cy="862012"/>
          </a:xfrm>
        </p:spPr>
        <p:txBody>
          <a:bodyPr>
            <a:noAutofit/>
          </a:bodyPr>
          <a:lstStyle>
            <a:lvl1pPr>
              <a:defRPr sz="2000" baseline="0"/>
            </a:lvl1pPr>
          </a:lstStyle>
          <a:p>
            <a:r>
              <a:rPr lang="en-US" dirty="0"/>
              <a:t>If this is your second slide, put the ATTC stacked bars here (Master) with alt text.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147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332943" y="1713490"/>
            <a:ext cx="4876800" cy="345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995684" y="1713490"/>
            <a:ext cx="4760913" cy="3454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152401" y="6151564"/>
            <a:ext cx="5236633" cy="7064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Your logo on Master slide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888" y="5538461"/>
            <a:ext cx="2481112" cy="1654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149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73"/>
            <a:ext cx="12192000" cy="9404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79"/>
            <a:ext cx="10515600" cy="39486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5995989"/>
            <a:ext cx="4447117" cy="788987"/>
          </a:xfrm>
        </p:spPr>
        <p:txBody>
          <a:bodyPr>
            <a:noAutofit/>
          </a:bodyPr>
          <a:lstStyle>
            <a:lvl1pPr>
              <a:defRPr sz="2000" baseline="0"/>
            </a:lvl1pPr>
          </a:lstStyle>
          <a:p>
            <a:r>
              <a:rPr lang="en-US" dirty="0"/>
              <a:t>If second slide, put your logo on actual slide here (Master) with alt text.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7440085" y="5923396"/>
            <a:ext cx="4751916" cy="862012"/>
          </a:xfrm>
        </p:spPr>
        <p:txBody>
          <a:bodyPr>
            <a:noAutofit/>
          </a:bodyPr>
          <a:lstStyle>
            <a:lvl1pPr>
              <a:defRPr sz="2000" baseline="0"/>
            </a:lvl1pPr>
          </a:lstStyle>
          <a:p>
            <a:r>
              <a:rPr lang="en-US" dirty="0"/>
              <a:t>If this is your second slide, put the ATTC stacked bars here (Master) with alt text.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642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448" y="155707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4697" y="155707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52401" y="6151564"/>
            <a:ext cx="5236633" cy="7064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Your logo on Master slide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888" y="5538461"/>
            <a:ext cx="2481112" cy="1654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9794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87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99" y="1360457"/>
            <a:ext cx="515747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99" y="2184369"/>
            <a:ext cx="5157477" cy="35317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513" y="1360457"/>
            <a:ext cx="51828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513" y="2184369"/>
            <a:ext cx="5182876" cy="3531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52401" y="6151564"/>
            <a:ext cx="5236633" cy="7064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Your logo on Master slide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888" y="5538461"/>
            <a:ext cx="2481112" cy="1654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0988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18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3716340" y="5004952"/>
            <a:ext cx="4440237" cy="4651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276228" y="1710896"/>
            <a:ext cx="4919889" cy="3178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996113" y="1710890"/>
            <a:ext cx="4919472" cy="318211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52401" y="6151564"/>
            <a:ext cx="5236633" cy="7064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Your logo on Master slide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888" y="5538461"/>
            <a:ext cx="2481112" cy="1654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2288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09"/>
            <a:ext cx="12191999" cy="88769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77825" y="3526024"/>
            <a:ext cx="4122739" cy="13938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377825" y="1668649"/>
            <a:ext cx="4122739" cy="13938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735888" y="1668643"/>
            <a:ext cx="3570288" cy="139291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7735888" y="3526018"/>
            <a:ext cx="3575304" cy="1389888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152401" y="6151564"/>
            <a:ext cx="5236633" cy="7064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Your logo on Master slide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888" y="5538461"/>
            <a:ext cx="2481112" cy="1654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642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9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63" r:id="rId17"/>
    <p:sldLayoutId id="2147483655" r:id="rId18"/>
    <p:sldLayoutId id="214748365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image" Target="cid:image001.jpg@01D5A92F.1C02CBC0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8944" y="1828800"/>
            <a:ext cx="10639313" cy="175349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7030A0"/>
                </a:solidFill>
              </a:rPr>
              <a:t>Women and Stimulant Use</a:t>
            </a:r>
            <a:br>
              <a:rPr lang="en-US" sz="4400" dirty="0"/>
            </a:br>
            <a:r>
              <a:rPr lang="en-US" sz="4400" dirty="0"/>
              <a:t>Recovery Supports:  Expanding Recovery Capital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39" y="4244039"/>
            <a:ext cx="9294607" cy="103796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Arial"/>
              </a:rPr>
              <a:t>Guillerma Gonzales</a:t>
            </a:r>
          </a:p>
          <a:p>
            <a:r>
              <a:rPr lang="en-US" sz="3200" dirty="0">
                <a:latin typeface="Arial"/>
              </a:rPr>
              <a:t>Lead Recovery Coach</a:t>
            </a:r>
          </a:p>
        </p:txBody>
      </p:sp>
      <p:pic>
        <p:nvPicPr>
          <p:cNvPr id="8" name="Picture Placeholder 7" descr="ATTC Stacked Color Bar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36" y="4756327"/>
            <a:ext cx="3978564" cy="2652376"/>
          </a:xfrm>
        </p:spPr>
      </p:pic>
      <p:pic>
        <p:nvPicPr>
          <p:cNvPr id="10" name="Picture 9" descr="Central Plains Center logo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386" y="306088"/>
            <a:ext cx="5357308" cy="1199983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637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What is Recovery Support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98" y="818911"/>
            <a:ext cx="11156576" cy="544203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SAMSHA established recovery support systems to promote partnering with people in recovery from mental and substance use disorders</a:t>
            </a:r>
          </a:p>
          <a:p>
            <a:pPr>
              <a:lnSpc>
                <a:spcPct val="110000"/>
              </a:lnSpc>
            </a:pPr>
            <a:r>
              <a:rPr lang="en-US" dirty="0"/>
              <a:t>There are four major dimensions that support recovery: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Health-make informed, healthy choices that support physical and emotional well-being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Home-Have a stable and safe place to live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Purpose-engage in meaningful daily activities such as job, school, volunteering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Community- build relationships and social networks that provide support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189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What is Recovery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2942" y="1807285"/>
            <a:ext cx="10898041" cy="47010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sz="2400" dirty="0"/>
              <a:t>refers to the internal and external resources necessary for an individual to achieve and maintain recovery from substance use and misuse, as well as behaviora</a:t>
            </a:r>
            <a:r>
              <a:rPr lang="en-US" dirty="0"/>
              <a:t>l </a:t>
            </a:r>
            <a:r>
              <a:rPr lang="en-US" sz="2400" dirty="0"/>
              <a:t>changes.</a:t>
            </a:r>
            <a:r>
              <a:rPr lang="en-US" dirty="0"/>
              <a:t> </a:t>
            </a:r>
            <a:endParaRPr lang="en-US" sz="2400" dirty="0"/>
          </a:p>
          <a:p>
            <a:pPr algn="ctr">
              <a:lnSpc>
                <a:spcPct val="110000"/>
              </a:lnSpc>
            </a:pPr>
            <a:r>
              <a:rPr lang="en-US" sz="2000" dirty="0"/>
              <a:t>Social/family Networks-  relationships, family, church, work friends, gym friends</a:t>
            </a:r>
          </a:p>
          <a:p>
            <a:pPr algn="ctr">
              <a:lnSpc>
                <a:spcPct val="110000"/>
              </a:lnSpc>
            </a:pPr>
            <a:r>
              <a:rPr lang="en-US" sz="2000" dirty="0"/>
              <a:t>Physical-having basic needs such as a safe place to live and enough to eat, adequate clothing and transportation/ physical health, insurance, money</a:t>
            </a:r>
          </a:p>
          <a:p>
            <a:pPr algn="ctr">
              <a:lnSpc>
                <a:spcPct val="110000"/>
              </a:lnSpc>
            </a:pPr>
            <a:r>
              <a:rPr lang="en-US" sz="2000" dirty="0"/>
              <a:t>Human-values, skills, knowledge, experience, education interpersonal confidence and sense of purpose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12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042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My Story </a:t>
            </a:r>
          </a:p>
        </p:txBody>
      </p:sp>
      <p:pic>
        <p:nvPicPr>
          <p:cNvPr id="5" name="Picture 4" descr="Picture of Guillerma Gonzales&#10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24171" y="1276320"/>
            <a:ext cx="3743658" cy="3270326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0102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25" y="96817"/>
            <a:ext cx="4653243" cy="1325563"/>
          </a:xfrm>
        </p:spPr>
        <p:txBody>
          <a:bodyPr/>
          <a:lstStyle/>
          <a:p>
            <a:r>
              <a:rPr lang="en-US" dirty="0"/>
              <a:t>Rally for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729" y="1683571"/>
            <a:ext cx="4249270" cy="45612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600" dirty="0"/>
              <a:t>“We must accept finite disappointment, but never lose infinite </a:t>
            </a:r>
            <a:r>
              <a:rPr lang="en-US" sz="3600" dirty="0">
                <a:solidFill>
                  <a:srgbClr val="7030A0"/>
                </a:solidFill>
              </a:rPr>
              <a:t>HOPE</a:t>
            </a:r>
            <a:r>
              <a:rPr lang="en-US" sz="3600" dirty="0"/>
              <a:t>.”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/>
              <a:t>- Martin Luther King Jr. </a:t>
            </a:r>
          </a:p>
        </p:txBody>
      </p:sp>
      <p:pic>
        <p:nvPicPr>
          <p:cNvPr id="11" name="Picture 10" descr="Rally for recovery 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50757" y="335727"/>
            <a:ext cx="3173507" cy="2695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Rally for recovery picture 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248" y="3124200"/>
            <a:ext cx="2749922" cy="3642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Rally for recovery picture 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0" y="0"/>
            <a:ext cx="4119058" cy="327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Content Placeholder 3" descr="Rally for recovery picture 4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40819" y="3124199"/>
            <a:ext cx="2924958" cy="3330388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61546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DESIGN_ID_OFFICE THEME" val="ZDFfUi8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2559</TotalTime>
  <Words>199</Words>
  <Application>Microsoft Office PowerPoint</Application>
  <PresentationFormat>Widescreen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Women and Stimulant Use Recovery Supports:  Expanding Recovery Capital</vt:lpstr>
      <vt:lpstr>What is Recovery Support Services</vt:lpstr>
      <vt:lpstr>What is Recovery Capital</vt:lpstr>
      <vt:lpstr>My Story </vt:lpstr>
      <vt:lpstr>Rally for Recovery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Barker, Kendra L</dc:creator>
  <cp:lastModifiedBy>Flint, Elizabeth</cp:lastModifiedBy>
  <cp:revision>72</cp:revision>
  <dcterms:created xsi:type="dcterms:W3CDTF">2017-10-19T14:29:41Z</dcterms:created>
  <dcterms:modified xsi:type="dcterms:W3CDTF">2019-12-05T20:12:24Z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6C20144C-0AD0-4CE7-9B12-88696D45CBD6</vt:lpwstr>
  </property>
  <property fmtid="{D5CDD505-2E9C-101B-9397-08002B2CF9AE}" pid="3" name="ArticulatePath">
    <vt:lpwstr>508_compliant_basic_slides_mg</vt:lpwstr>
  </property>
</Properties>
</file>