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5"/>
  </p:notesMasterIdLst>
  <p:sldIdLst>
    <p:sldId id="321" r:id="rId5"/>
    <p:sldId id="319" r:id="rId6"/>
    <p:sldId id="328" r:id="rId7"/>
    <p:sldId id="329" r:id="rId8"/>
    <p:sldId id="330" r:id="rId9"/>
    <p:sldId id="331" r:id="rId10"/>
    <p:sldId id="335" r:id="rId11"/>
    <p:sldId id="326" r:id="rId12"/>
    <p:sldId id="333" r:id="rId13"/>
    <p:sldId id="320"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94A545"/>
    <a:srgbClr val="FBB240"/>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8F289-F03B-4542-A306-D722D308DF5D}" v="30" dt="2020-01-10T23:46:12.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5" autoAdjust="0"/>
    <p:restoredTop sz="96215" autoAdjust="0"/>
  </p:normalViewPr>
  <p:slideViewPr>
    <p:cSldViewPr snapToGrid="0">
      <p:cViewPr varScale="1">
        <p:scale>
          <a:sx n="106" d="100"/>
          <a:sy n="106" d="100"/>
        </p:scale>
        <p:origin x="666"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N Wise" userId="fc88f7b4-0f21-4365-915e-f927eafecd78" providerId="ADAL" clId="{362006B6-B34C-4246-A5F0-2C4E235C2680}"/>
    <pc:docChg chg="undo redo custSel mod addSld delSld modSld sldOrd addMainMaster delMainMaster">
      <pc:chgData name="Jessica N Wise" userId="fc88f7b4-0f21-4365-915e-f927eafecd78" providerId="ADAL" clId="{362006B6-B34C-4246-A5F0-2C4E235C2680}" dt="2020-01-10T23:48:20.405" v="314" actId="14100"/>
      <pc:docMkLst>
        <pc:docMk/>
      </pc:docMkLst>
      <pc:sldChg chg="modSp">
        <pc:chgData name="Jessica N Wise" userId="fc88f7b4-0f21-4365-915e-f927eafecd78" providerId="ADAL" clId="{362006B6-B34C-4246-A5F0-2C4E235C2680}" dt="2020-01-10T23:43:59.340" v="295" actId="20577"/>
        <pc:sldMkLst>
          <pc:docMk/>
          <pc:sldMk cId="1899160694" sldId="319"/>
        </pc:sldMkLst>
        <pc:spChg chg="mod">
          <ac:chgData name="Jessica N Wise" userId="fc88f7b4-0f21-4365-915e-f927eafecd78" providerId="ADAL" clId="{362006B6-B34C-4246-A5F0-2C4E235C2680}" dt="2020-01-10T23:43:59.340" v="295" actId="20577"/>
          <ac:spMkLst>
            <pc:docMk/>
            <pc:sldMk cId="1899160694" sldId="319"/>
            <ac:spMk id="7" creationId="{9B2B7BE4-801C-4A30-801E-99329C728C52}"/>
          </ac:spMkLst>
        </pc:spChg>
      </pc:sldChg>
      <pc:sldChg chg="addSp modSp">
        <pc:chgData name="Jessica N Wise" userId="fc88f7b4-0f21-4365-915e-f927eafecd78" providerId="ADAL" clId="{362006B6-B34C-4246-A5F0-2C4E235C2680}" dt="2020-01-10T23:21:30.075" v="72" actId="255"/>
        <pc:sldMkLst>
          <pc:docMk/>
          <pc:sldMk cId="2724099694" sldId="321"/>
        </pc:sldMkLst>
        <pc:spChg chg="mod">
          <ac:chgData name="Jessica N Wise" userId="fc88f7b4-0f21-4365-915e-f927eafecd78" providerId="ADAL" clId="{362006B6-B34C-4246-A5F0-2C4E235C2680}" dt="2020-01-10T23:21:30.075" v="72" actId="255"/>
          <ac:spMkLst>
            <pc:docMk/>
            <pc:sldMk cId="2724099694" sldId="321"/>
            <ac:spMk id="2" creationId="{D415E80D-AC60-4838-A2F8-BD3D52087599}"/>
          </ac:spMkLst>
        </pc:spChg>
        <pc:spChg chg="mod">
          <ac:chgData name="Jessica N Wise" userId="fc88f7b4-0f21-4365-915e-f927eafecd78" providerId="ADAL" clId="{362006B6-B34C-4246-A5F0-2C4E235C2680}" dt="2020-01-10T23:21:17.188" v="70" actId="1076"/>
          <ac:spMkLst>
            <pc:docMk/>
            <pc:sldMk cId="2724099694" sldId="321"/>
            <ac:spMk id="3" creationId="{99074B6F-2A54-491D-9803-D3CB072608D2}"/>
          </ac:spMkLst>
        </pc:spChg>
        <pc:picChg chg="add mod ord">
          <ac:chgData name="Jessica N Wise" userId="fc88f7b4-0f21-4365-915e-f927eafecd78" providerId="ADAL" clId="{362006B6-B34C-4246-A5F0-2C4E235C2680}" dt="2020-01-10T23:20:18.369" v="55" actId="1076"/>
          <ac:picMkLst>
            <pc:docMk/>
            <pc:sldMk cId="2724099694" sldId="321"/>
            <ac:picMk id="4" creationId="{1656E16E-8E2A-4774-B535-37934E365281}"/>
          </ac:picMkLst>
        </pc:picChg>
      </pc:sldChg>
      <pc:sldChg chg="addSp delSp modSp del">
        <pc:chgData name="Jessica N Wise" userId="fc88f7b4-0f21-4365-915e-f927eafecd78" providerId="ADAL" clId="{362006B6-B34C-4246-A5F0-2C4E235C2680}" dt="2020-01-10T23:23:31.669" v="78" actId="2696"/>
        <pc:sldMkLst>
          <pc:docMk/>
          <pc:sldMk cId="3743544631" sldId="322"/>
        </pc:sldMkLst>
        <pc:spChg chg="del">
          <ac:chgData name="Jessica N Wise" userId="fc88f7b4-0f21-4365-915e-f927eafecd78" providerId="ADAL" clId="{362006B6-B34C-4246-A5F0-2C4E235C2680}" dt="2020-01-10T23:22:29.807" v="73"/>
          <ac:spMkLst>
            <pc:docMk/>
            <pc:sldMk cId="3743544631" sldId="322"/>
            <ac:spMk id="2" creationId="{6C4177F6-9127-4CB1-979A-65D66D92D8C8}"/>
          </ac:spMkLst>
        </pc:spChg>
        <pc:spChg chg="add mod">
          <ac:chgData name="Jessica N Wise" userId="fc88f7b4-0f21-4365-915e-f927eafecd78" providerId="ADAL" clId="{362006B6-B34C-4246-A5F0-2C4E235C2680}" dt="2020-01-10T23:23:08.357" v="74"/>
          <ac:spMkLst>
            <pc:docMk/>
            <pc:sldMk cId="3743544631" sldId="322"/>
            <ac:spMk id="3" creationId="{B531800A-67DB-4B7B-98B9-5EAED4B7937C}"/>
          </ac:spMkLst>
        </pc:spChg>
        <pc:spChg chg="add mod">
          <ac:chgData name="Jessica N Wise" userId="fc88f7b4-0f21-4365-915e-f927eafecd78" providerId="ADAL" clId="{362006B6-B34C-4246-A5F0-2C4E235C2680}" dt="2020-01-10T23:23:08.357" v="74"/>
          <ac:spMkLst>
            <pc:docMk/>
            <pc:sldMk cId="3743544631" sldId="322"/>
            <ac:spMk id="4" creationId="{F54D4C9A-6942-46D8-9E2D-98CA045D1E7E}"/>
          </ac:spMkLst>
        </pc:spChg>
        <pc:spChg chg="del">
          <ac:chgData name="Jessica N Wise" userId="fc88f7b4-0f21-4365-915e-f927eafecd78" providerId="ADAL" clId="{362006B6-B34C-4246-A5F0-2C4E235C2680}" dt="2020-01-10T23:22:29.807" v="73"/>
          <ac:spMkLst>
            <pc:docMk/>
            <pc:sldMk cId="3743544631" sldId="322"/>
            <ac:spMk id="7" creationId="{4CBC14A7-65DF-48DE-9092-7D7A1CB0297B}"/>
          </ac:spMkLst>
        </pc:spChg>
      </pc:sldChg>
      <pc:sldChg chg="del">
        <pc:chgData name="Jessica N Wise" userId="fc88f7b4-0f21-4365-915e-f927eafecd78" providerId="ADAL" clId="{362006B6-B34C-4246-A5F0-2C4E235C2680}" dt="2020-01-10T23:24:54.265" v="89" actId="2696"/>
        <pc:sldMkLst>
          <pc:docMk/>
          <pc:sldMk cId="4137931151" sldId="323"/>
        </pc:sldMkLst>
      </pc:sldChg>
      <pc:sldChg chg="del">
        <pc:chgData name="Jessica N Wise" userId="fc88f7b4-0f21-4365-915e-f927eafecd78" providerId="ADAL" clId="{362006B6-B34C-4246-A5F0-2C4E235C2680}" dt="2020-01-10T23:26:06.567" v="100" actId="2696"/>
        <pc:sldMkLst>
          <pc:docMk/>
          <pc:sldMk cId="2465627646" sldId="324"/>
        </pc:sldMkLst>
      </pc:sldChg>
      <pc:sldChg chg="addSp delSp modSp add del">
        <pc:chgData name="Jessica N Wise" userId="fc88f7b4-0f21-4365-915e-f927eafecd78" providerId="ADAL" clId="{362006B6-B34C-4246-A5F0-2C4E235C2680}" dt="2020-01-10T23:27:55.534" v="124" actId="2696"/>
        <pc:sldMkLst>
          <pc:docMk/>
          <pc:sldMk cId="58852217" sldId="325"/>
        </pc:sldMkLst>
        <pc:spChg chg="del">
          <ac:chgData name="Jessica N Wise" userId="fc88f7b4-0f21-4365-915e-f927eafecd78" providerId="ADAL" clId="{362006B6-B34C-4246-A5F0-2C4E235C2680}" dt="2020-01-10T23:26:27.486" v="101"/>
          <ac:spMkLst>
            <pc:docMk/>
            <pc:sldMk cId="58852217" sldId="325"/>
            <ac:spMk id="2" creationId="{8D15BF5C-628F-4BF8-9D77-938A533FC3C8}"/>
          </ac:spMkLst>
        </pc:spChg>
        <pc:spChg chg="del">
          <ac:chgData name="Jessica N Wise" userId="fc88f7b4-0f21-4365-915e-f927eafecd78" providerId="ADAL" clId="{362006B6-B34C-4246-A5F0-2C4E235C2680}" dt="2020-01-10T23:26:27.486" v="101"/>
          <ac:spMkLst>
            <pc:docMk/>
            <pc:sldMk cId="58852217" sldId="325"/>
            <ac:spMk id="3" creationId="{9BFDB162-F5CA-42A3-929D-56F6F023DA2B}"/>
          </ac:spMkLst>
        </pc:spChg>
        <pc:spChg chg="del">
          <ac:chgData name="Jessica N Wise" userId="fc88f7b4-0f21-4365-915e-f927eafecd78" providerId="ADAL" clId="{362006B6-B34C-4246-A5F0-2C4E235C2680}" dt="2020-01-10T23:26:27.486" v="101"/>
          <ac:spMkLst>
            <pc:docMk/>
            <pc:sldMk cId="58852217" sldId="325"/>
            <ac:spMk id="4" creationId="{224DAB0D-796D-4C1D-A76D-5E69E959636C}"/>
          </ac:spMkLst>
        </pc:spChg>
        <pc:spChg chg="add mod">
          <ac:chgData name="Jessica N Wise" userId="fc88f7b4-0f21-4365-915e-f927eafecd78" providerId="ADAL" clId="{362006B6-B34C-4246-A5F0-2C4E235C2680}" dt="2020-01-10T23:26:27.486" v="101"/>
          <ac:spMkLst>
            <pc:docMk/>
            <pc:sldMk cId="58852217" sldId="325"/>
            <ac:spMk id="5" creationId="{3759462B-7E24-4AA6-8204-BB52CB077202}"/>
          </ac:spMkLst>
        </pc:spChg>
        <pc:spChg chg="add mod">
          <ac:chgData name="Jessica N Wise" userId="fc88f7b4-0f21-4365-915e-f927eafecd78" providerId="ADAL" clId="{362006B6-B34C-4246-A5F0-2C4E235C2680}" dt="2020-01-10T23:26:27.486" v="101"/>
          <ac:spMkLst>
            <pc:docMk/>
            <pc:sldMk cId="58852217" sldId="325"/>
            <ac:spMk id="6" creationId="{91F94A54-8A76-49F3-9C67-36748AA92613}"/>
          </ac:spMkLst>
        </pc:spChg>
      </pc:sldChg>
      <pc:sldChg chg="addSp delSp modSp mod setBg setClrOvrMap">
        <pc:chgData name="Jessica N Wise" userId="fc88f7b4-0f21-4365-915e-f927eafecd78" providerId="ADAL" clId="{362006B6-B34C-4246-A5F0-2C4E235C2680}" dt="2020-01-10T23:43:24.079" v="281" actId="1076"/>
        <pc:sldMkLst>
          <pc:docMk/>
          <pc:sldMk cId="2136619119" sldId="326"/>
        </pc:sldMkLst>
        <pc:spChg chg="add mod ord">
          <ac:chgData name="Jessica N Wise" userId="fc88f7b4-0f21-4365-915e-f927eafecd78" providerId="ADAL" clId="{362006B6-B34C-4246-A5F0-2C4E235C2680}" dt="2020-01-10T23:43:21.463" v="279" actId="26606"/>
          <ac:spMkLst>
            <pc:docMk/>
            <pc:sldMk cId="2136619119" sldId="326"/>
            <ac:spMk id="2" creationId="{443380FB-E08D-4144-BFC6-60EFAA07FE72}"/>
          </ac:spMkLst>
        </pc:spChg>
        <pc:spChg chg="add del mod">
          <ac:chgData name="Jessica N Wise" userId="fc88f7b4-0f21-4365-915e-f927eafecd78" providerId="ADAL" clId="{362006B6-B34C-4246-A5F0-2C4E235C2680}" dt="2020-01-10T23:29:16.595" v="134"/>
          <ac:spMkLst>
            <pc:docMk/>
            <pc:sldMk cId="2136619119" sldId="326"/>
            <ac:spMk id="3" creationId="{7E128604-0462-41DE-AEDE-B47A83D3320D}"/>
          </ac:spMkLst>
        </pc:spChg>
        <pc:spChg chg="add mod">
          <ac:chgData name="Jessica N Wise" userId="fc88f7b4-0f21-4365-915e-f927eafecd78" providerId="ADAL" clId="{362006B6-B34C-4246-A5F0-2C4E235C2680}" dt="2020-01-10T23:43:24.079" v="281" actId="1076"/>
          <ac:spMkLst>
            <pc:docMk/>
            <pc:sldMk cId="2136619119" sldId="326"/>
            <ac:spMk id="5" creationId="{769E6F63-8C08-47A0-BEBD-6B342B039F4F}"/>
          </ac:spMkLst>
        </pc:spChg>
        <pc:spChg chg="add del">
          <ac:chgData name="Jessica N Wise" userId="fc88f7b4-0f21-4365-915e-f927eafecd78" providerId="ADAL" clId="{362006B6-B34C-4246-A5F0-2C4E235C2680}" dt="2020-01-10T23:36:38.348" v="185" actId="26606"/>
          <ac:spMkLst>
            <pc:docMk/>
            <pc:sldMk cId="2136619119" sldId="326"/>
            <ac:spMk id="7" creationId="{87CC2527-562A-4F69-B487-4371E5B243E7}"/>
          </ac:spMkLst>
        </pc:spChg>
        <pc:spChg chg="add del">
          <ac:chgData name="Jessica N Wise" userId="fc88f7b4-0f21-4365-915e-f927eafecd78" providerId="ADAL" clId="{362006B6-B34C-4246-A5F0-2C4E235C2680}" dt="2020-01-10T23:36:44.089" v="187" actId="26606"/>
          <ac:spMkLst>
            <pc:docMk/>
            <pc:sldMk cId="2136619119" sldId="326"/>
            <ac:spMk id="9" creationId="{EA0F649E-ADE1-4F1F-B124-134F097372D9}"/>
          </ac:spMkLst>
        </pc:spChg>
        <pc:spChg chg="add del">
          <ac:chgData name="Jessica N Wise" userId="fc88f7b4-0f21-4365-915e-f927eafecd78" providerId="ADAL" clId="{362006B6-B34C-4246-A5F0-2C4E235C2680}" dt="2020-01-10T23:33:10.170" v="162" actId="26606"/>
          <ac:spMkLst>
            <pc:docMk/>
            <pc:sldMk cId="2136619119" sldId="326"/>
            <ac:spMk id="10" creationId="{16C5FA50-8D52-4617-AF91-5C7B1C8352F1}"/>
          </ac:spMkLst>
        </pc:spChg>
        <pc:spChg chg="add del">
          <ac:chgData name="Jessica N Wise" userId="fc88f7b4-0f21-4365-915e-f927eafecd78" providerId="ADAL" clId="{362006B6-B34C-4246-A5F0-2C4E235C2680}" dt="2020-01-10T23:36:46.715" v="189" actId="26606"/>
          <ac:spMkLst>
            <pc:docMk/>
            <pc:sldMk cId="2136619119" sldId="326"/>
            <ac:spMk id="11" creationId="{C5E6CFF1-2F42-4E10-9A97-F116F46F53FE}"/>
          </ac:spMkLst>
        </pc:spChg>
        <pc:spChg chg="add del">
          <ac:chgData name="Jessica N Wise" userId="fc88f7b4-0f21-4365-915e-f927eafecd78" providerId="ADAL" clId="{362006B6-B34C-4246-A5F0-2C4E235C2680}" dt="2020-01-10T23:33:10.170" v="162" actId="26606"/>
          <ac:spMkLst>
            <pc:docMk/>
            <pc:sldMk cId="2136619119" sldId="326"/>
            <ac:spMk id="12" creationId="{E223798C-12AD-4B0C-A50C-D676347D67CF}"/>
          </ac:spMkLst>
        </pc:spChg>
        <pc:spChg chg="add del">
          <ac:chgData name="Jessica N Wise" userId="fc88f7b4-0f21-4365-915e-f927eafecd78" providerId="ADAL" clId="{362006B6-B34C-4246-A5F0-2C4E235C2680}" dt="2020-01-10T23:33:21.886" v="164" actId="26606"/>
          <ac:spMkLst>
            <pc:docMk/>
            <pc:sldMk cId="2136619119" sldId="326"/>
            <ac:spMk id="15" creationId="{37C89E4B-3C9F-44B9-8B86-D9E3D112D8EC}"/>
          </ac:spMkLst>
        </pc:spChg>
        <pc:spChg chg="add del">
          <ac:chgData name="Jessica N Wise" userId="fc88f7b4-0f21-4365-915e-f927eafecd78" providerId="ADAL" clId="{362006B6-B34C-4246-A5F0-2C4E235C2680}" dt="2020-01-10T23:36:46.715" v="189" actId="26606"/>
          <ac:spMkLst>
            <pc:docMk/>
            <pc:sldMk cId="2136619119" sldId="326"/>
            <ac:spMk id="17" creationId="{225464E7-0BF6-450E-B992-F332ED07450B}"/>
          </ac:spMkLst>
        </pc:spChg>
        <pc:spChg chg="add del">
          <ac:chgData name="Jessica N Wise" userId="fc88f7b4-0f21-4365-915e-f927eafecd78" providerId="ADAL" clId="{362006B6-B34C-4246-A5F0-2C4E235C2680}" dt="2020-01-10T23:36:58.483" v="202" actId="26606"/>
          <ac:spMkLst>
            <pc:docMk/>
            <pc:sldMk cId="2136619119" sldId="326"/>
            <ac:spMk id="18" creationId="{16C5FA50-8D52-4617-AF91-5C7B1C8352F1}"/>
          </ac:spMkLst>
        </pc:spChg>
        <pc:spChg chg="add del">
          <ac:chgData name="Jessica N Wise" userId="fc88f7b4-0f21-4365-915e-f927eafecd78" providerId="ADAL" clId="{362006B6-B34C-4246-A5F0-2C4E235C2680}" dt="2020-01-10T23:36:58.483" v="202" actId="26606"/>
          <ac:spMkLst>
            <pc:docMk/>
            <pc:sldMk cId="2136619119" sldId="326"/>
            <ac:spMk id="19" creationId="{E223798C-12AD-4B0C-A50C-D676347D67CF}"/>
          </ac:spMkLst>
        </pc:spChg>
        <pc:spChg chg="add del">
          <ac:chgData name="Jessica N Wise" userId="fc88f7b4-0f21-4365-915e-f927eafecd78" providerId="ADAL" clId="{362006B6-B34C-4246-A5F0-2C4E235C2680}" dt="2020-01-10T23:36:52.674" v="191" actId="26606"/>
          <ac:spMkLst>
            <pc:docMk/>
            <pc:sldMk cId="2136619119" sldId="326"/>
            <ac:spMk id="20" creationId="{EA0F649E-ADE1-4F1F-B124-134F097372D9}"/>
          </ac:spMkLst>
        </pc:spChg>
        <pc:spChg chg="add del">
          <ac:chgData name="Jessica N Wise" userId="fc88f7b4-0f21-4365-915e-f927eafecd78" providerId="ADAL" clId="{362006B6-B34C-4246-A5F0-2C4E235C2680}" dt="2020-01-10T23:43:07.551" v="264" actId="26606"/>
          <ac:spMkLst>
            <pc:docMk/>
            <pc:sldMk cId="2136619119" sldId="326"/>
            <ac:spMk id="21" creationId="{303CC970-4826-4CED-8063-0FB676635452}"/>
          </ac:spMkLst>
        </pc:spChg>
        <pc:spChg chg="add del">
          <ac:chgData name="Jessica N Wise" userId="fc88f7b4-0f21-4365-915e-f927eafecd78" providerId="ADAL" clId="{362006B6-B34C-4246-A5F0-2C4E235C2680}" dt="2020-01-10T23:43:07.551" v="264" actId="26606"/>
          <ac:spMkLst>
            <pc:docMk/>
            <pc:sldMk cId="2136619119" sldId="326"/>
            <ac:spMk id="22" creationId="{14490D63-3365-45CC-AC50-705C1B76815F}"/>
          </ac:spMkLst>
        </pc:spChg>
        <pc:spChg chg="add del">
          <ac:chgData name="Jessica N Wise" userId="fc88f7b4-0f21-4365-915e-f927eafecd78" providerId="ADAL" clId="{362006B6-B34C-4246-A5F0-2C4E235C2680}" dt="2020-01-10T23:34:35.581" v="177" actId="26606"/>
          <ac:spMkLst>
            <pc:docMk/>
            <pc:sldMk cId="2136619119" sldId="326"/>
            <ac:spMk id="23" creationId="{942FCC28-84CC-48C9-A37A-80AC01FC309E}"/>
          </ac:spMkLst>
        </pc:spChg>
        <pc:spChg chg="add del">
          <ac:chgData name="Jessica N Wise" userId="fc88f7b4-0f21-4365-915e-f927eafecd78" providerId="ADAL" clId="{362006B6-B34C-4246-A5F0-2C4E235C2680}" dt="2020-01-10T23:43:08.839" v="266" actId="26606"/>
          <ac:spMkLst>
            <pc:docMk/>
            <pc:sldMk cId="2136619119" sldId="326"/>
            <ac:spMk id="24" creationId="{B775CD93-9DF2-48CB-9F57-1BCA9A46C7FA}"/>
          </ac:spMkLst>
        </pc:spChg>
        <pc:spChg chg="add del">
          <ac:chgData name="Jessica N Wise" userId="fc88f7b4-0f21-4365-915e-f927eafecd78" providerId="ADAL" clId="{362006B6-B34C-4246-A5F0-2C4E235C2680}" dt="2020-01-10T23:43:08.839" v="266" actId="26606"/>
          <ac:spMkLst>
            <pc:docMk/>
            <pc:sldMk cId="2136619119" sldId="326"/>
            <ac:spMk id="25" creationId="{6166C6D1-23AC-49C4-BA07-238E4E9F8CEB}"/>
          </ac:spMkLst>
        </pc:spChg>
        <pc:spChg chg="add del">
          <ac:chgData name="Jessica N Wise" userId="fc88f7b4-0f21-4365-915e-f927eafecd78" providerId="ADAL" clId="{362006B6-B34C-4246-A5F0-2C4E235C2680}" dt="2020-01-10T23:34:35.581" v="177" actId="26606"/>
          <ac:spMkLst>
            <pc:docMk/>
            <pc:sldMk cId="2136619119" sldId="326"/>
            <ac:spMk id="26" creationId="{E45CA849-654C-4173-AD99-B3A2528275F5}"/>
          </ac:spMkLst>
        </pc:spChg>
        <pc:spChg chg="add del">
          <ac:chgData name="Jessica N Wise" userId="fc88f7b4-0f21-4365-915e-f927eafecd78" providerId="ADAL" clId="{362006B6-B34C-4246-A5F0-2C4E235C2680}" dt="2020-01-10T23:43:08.839" v="266" actId="26606"/>
          <ac:spMkLst>
            <pc:docMk/>
            <pc:sldMk cId="2136619119" sldId="326"/>
            <ac:spMk id="27" creationId="{1C091803-41C2-48E0-9228-5148460C7479}"/>
          </ac:spMkLst>
        </pc:spChg>
        <pc:spChg chg="add del">
          <ac:chgData name="Jessica N Wise" userId="fc88f7b4-0f21-4365-915e-f927eafecd78" providerId="ADAL" clId="{362006B6-B34C-4246-A5F0-2C4E235C2680}" dt="2020-01-10T23:34:35.581" v="177" actId="26606"/>
          <ac:spMkLst>
            <pc:docMk/>
            <pc:sldMk cId="2136619119" sldId="326"/>
            <ac:spMk id="28" creationId="{3E23A947-2D45-4208-AE2B-64948C87A3EB}"/>
          </ac:spMkLst>
        </pc:spChg>
        <pc:spChg chg="add del">
          <ac:chgData name="Jessica N Wise" userId="fc88f7b4-0f21-4365-915e-f927eafecd78" providerId="ADAL" clId="{362006B6-B34C-4246-A5F0-2C4E235C2680}" dt="2020-01-10T23:43:08.839" v="266" actId="26606"/>
          <ac:spMkLst>
            <pc:docMk/>
            <pc:sldMk cId="2136619119" sldId="326"/>
            <ac:spMk id="29" creationId="{8ABCBA94-D5A5-4342-9D68-F66138B37DE2}"/>
          </ac:spMkLst>
        </pc:spChg>
        <pc:spChg chg="add del">
          <ac:chgData name="Jessica N Wise" userId="fc88f7b4-0f21-4365-915e-f927eafecd78" providerId="ADAL" clId="{362006B6-B34C-4246-A5F0-2C4E235C2680}" dt="2020-01-10T23:34:35.581" v="177" actId="26606"/>
          <ac:spMkLst>
            <pc:docMk/>
            <pc:sldMk cId="2136619119" sldId="326"/>
            <ac:spMk id="30" creationId="{E5BBB0F9-6A59-4D02-A9C7-A2D6516684CE}"/>
          </ac:spMkLst>
        </pc:spChg>
        <pc:spChg chg="add del">
          <ac:chgData name="Jessica N Wise" userId="fc88f7b4-0f21-4365-915e-f927eafecd78" providerId="ADAL" clId="{362006B6-B34C-4246-A5F0-2C4E235C2680}" dt="2020-01-10T23:43:13.274" v="268" actId="26606"/>
          <ac:spMkLst>
            <pc:docMk/>
            <pc:sldMk cId="2136619119" sldId="326"/>
            <ac:spMk id="31" creationId="{9B76D444-2756-434F-AE61-96D69830C13E}"/>
          </ac:spMkLst>
        </pc:spChg>
        <pc:spChg chg="add del">
          <ac:chgData name="Jessica N Wise" userId="fc88f7b4-0f21-4365-915e-f927eafecd78" providerId="ADAL" clId="{362006B6-B34C-4246-A5F0-2C4E235C2680}" dt="2020-01-10T23:43:13.274" v="268" actId="26606"/>
          <ac:spMkLst>
            <pc:docMk/>
            <pc:sldMk cId="2136619119" sldId="326"/>
            <ac:spMk id="32" creationId="{A27B6159-7734-4564-9E0F-C4BC43C36E52}"/>
          </ac:spMkLst>
        </pc:spChg>
        <pc:spChg chg="add del">
          <ac:chgData name="Jessica N Wise" userId="fc88f7b4-0f21-4365-915e-f927eafecd78" providerId="ADAL" clId="{362006B6-B34C-4246-A5F0-2C4E235C2680}" dt="2020-01-10T23:43:13.274" v="268" actId="26606"/>
          <ac:spMkLst>
            <pc:docMk/>
            <pc:sldMk cId="2136619119" sldId="326"/>
            <ac:spMk id="34" creationId="{DDFFB74C-F7A7-446A-8C36-EAAB22254DE3}"/>
          </ac:spMkLst>
        </pc:spChg>
        <pc:spChg chg="add del">
          <ac:chgData name="Jessica N Wise" userId="fc88f7b4-0f21-4365-915e-f927eafecd78" providerId="ADAL" clId="{362006B6-B34C-4246-A5F0-2C4E235C2680}" dt="2020-01-10T23:43:14.718" v="270" actId="26606"/>
          <ac:spMkLst>
            <pc:docMk/>
            <pc:sldMk cId="2136619119" sldId="326"/>
            <ac:spMk id="36" creationId="{A3BAF07C-C39E-42EB-BB22-8D46691D9735}"/>
          </ac:spMkLst>
        </pc:spChg>
        <pc:spChg chg="add del">
          <ac:chgData name="Jessica N Wise" userId="fc88f7b4-0f21-4365-915e-f927eafecd78" providerId="ADAL" clId="{362006B6-B34C-4246-A5F0-2C4E235C2680}" dt="2020-01-10T23:43:14.718" v="270" actId="26606"/>
          <ac:spMkLst>
            <pc:docMk/>
            <pc:sldMk cId="2136619119" sldId="326"/>
            <ac:spMk id="57" creationId="{273BF1D2-BA5A-47FA-9490-8ABE61895A15}"/>
          </ac:spMkLst>
        </pc:spChg>
        <pc:spChg chg="add del">
          <ac:chgData name="Jessica N Wise" userId="fc88f7b4-0f21-4365-915e-f927eafecd78" providerId="ADAL" clId="{362006B6-B34C-4246-A5F0-2C4E235C2680}" dt="2020-01-10T23:43:15.608" v="272" actId="26606"/>
          <ac:spMkLst>
            <pc:docMk/>
            <pc:sldMk cId="2136619119" sldId="326"/>
            <ac:spMk id="59" creationId="{4E2ED6F9-63C3-4A8D-9BB4-1EA62533B672}"/>
          </ac:spMkLst>
        </pc:spChg>
        <pc:spChg chg="add del">
          <ac:chgData name="Jessica N Wise" userId="fc88f7b4-0f21-4365-915e-f927eafecd78" providerId="ADAL" clId="{362006B6-B34C-4246-A5F0-2C4E235C2680}" dt="2020-01-10T23:43:15.608" v="272" actId="26606"/>
          <ac:spMkLst>
            <pc:docMk/>
            <pc:sldMk cId="2136619119" sldId="326"/>
            <ac:spMk id="60" creationId="{6D72081E-AD41-4FBB-B02B-698A68DBCA5E}"/>
          </ac:spMkLst>
        </pc:spChg>
        <pc:spChg chg="add del">
          <ac:chgData name="Jessica N Wise" userId="fc88f7b4-0f21-4365-915e-f927eafecd78" providerId="ADAL" clId="{362006B6-B34C-4246-A5F0-2C4E235C2680}" dt="2020-01-10T23:43:15.608" v="272" actId="26606"/>
          <ac:spMkLst>
            <pc:docMk/>
            <pc:sldMk cId="2136619119" sldId="326"/>
            <ac:spMk id="61" creationId="{716248AD-805F-41BF-9B57-FC53E5B32F98}"/>
          </ac:spMkLst>
        </pc:spChg>
        <pc:spChg chg="add del">
          <ac:chgData name="Jessica N Wise" userId="fc88f7b4-0f21-4365-915e-f927eafecd78" providerId="ADAL" clId="{362006B6-B34C-4246-A5F0-2C4E235C2680}" dt="2020-01-10T23:43:15.608" v="272" actId="26606"/>
          <ac:spMkLst>
            <pc:docMk/>
            <pc:sldMk cId="2136619119" sldId="326"/>
            <ac:spMk id="62" creationId="{1F82758F-B2B3-4F0A-BB90-4BFFEDD166D6}"/>
          </ac:spMkLst>
        </pc:spChg>
        <pc:spChg chg="add del">
          <ac:chgData name="Jessica N Wise" userId="fc88f7b4-0f21-4365-915e-f927eafecd78" providerId="ADAL" clId="{362006B6-B34C-4246-A5F0-2C4E235C2680}" dt="2020-01-10T23:43:15.608" v="272" actId="26606"/>
          <ac:spMkLst>
            <pc:docMk/>
            <pc:sldMk cId="2136619119" sldId="326"/>
            <ac:spMk id="63" creationId="{3C16826A-DEAF-4CF3-A10A-75A802C4DB4F}"/>
          </ac:spMkLst>
        </pc:spChg>
        <pc:spChg chg="add del">
          <ac:chgData name="Jessica N Wise" userId="fc88f7b4-0f21-4365-915e-f927eafecd78" providerId="ADAL" clId="{362006B6-B34C-4246-A5F0-2C4E235C2680}" dt="2020-01-10T23:43:16.435" v="274" actId="26606"/>
          <ac:spMkLst>
            <pc:docMk/>
            <pc:sldMk cId="2136619119" sldId="326"/>
            <ac:spMk id="65" creationId="{74E82A48-1353-4CD5-B9E9-E7D21FE282CB}"/>
          </ac:spMkLst>
        </pc:spChg>
        <pc:spChg chg="add del">
          <ac:chgData name="Jessica N Wise" userId="fc88f7b4-0f21-4365-915e-f927eafecd78" providerId="ADAL" clId="{362006B6-B34C-4246-A5F0-2C4E235C2680}" dt="2020-01-10T23:43:17.500" v="276" actId="26606"/>
          <ac:spMkLst>
            <pc:docMk/>
            <pc:sldMk cId="2136619119" sldId="326"/>
            <ac:spMk id="67" creationId="{D1A4588A-55D5-49B8-BE41-54ACDCFF2C17}"/>
          </ac:spMkLst>
        </pc:spChg>
        <pc:spChg chg="add del">
          <ac:chgData name="Jessica N Wise" userId="fc88f7b4-0f21-4365-915e-f927eafecd78" providerId="ADAL" clId="{362006B6-B34C-4246-A5F0-2C4E235C2680}" dt="2020-01-10T23:43:17.500" v="276" actId="26606"/>
          <ac:spMkLst>
            <pc:docMk/>
            <pc:sldMk cId="2136619119" sldId="326"/>
            <ac:spMk id="68" creationId="{F97E7EA2-EDCD-47E9-81BC-415C606D1B58}"/>
          </ac:spMkLst>
        </pc:spChg>
        <pc:spChg chg="add del">
          <ac:chgData name="Jessica N Wise" userId="fc88f7b4-0f21-4365-915e-f927eafecd78" providerId="ADAL" clId="{362006B6-B34C-4246-A5F0-2C4E235C2680}" dt="2020-01-10T23:43:17.500" v="276" actId="26606"/>
          <ac:spMkLst>
            <pc:docMk/>
            <pc:sldMk cId="2136619119" sldId="326"/>
            <ac:spMk id="69" creationId="{92FFE847-6007-4F55-920E-7F7D1B3C6E18}"/>
          </ac:spMkLst>
        </pc:spChg>
        <pc:spChg chg="add del">
          <ac:chgData name="Jessica N Wise" userId="fc88f7b4-0f21-4365-915e-f927eafecd78" providerId="ADAL" clId="{362006B6-B34C-4246-A5F0-2C4E235C2680}" dt="2020-01-10T23:43:21.463" v="279" actId="26606"/>
          <ac:spMkLst>
            <pc:docMk/>
            <pc:sldMk cId="2136619119" sldId="326"/>
            <ac:spMk id="71" creationId="{9B76D444-2756-434F-AE61-96D69830C13E}"/>
          </ac:spMkLst>
        </pc:spChg>
        <pc:spChg chg="add del">
          <ac:chgData name="Jessica N Wise" userId="fc88f7b4-0f21-4365-915e-f927eafecd78" providerId="ADAL" clId="{362006B6-B34C-4246-A5F0-2C4E235C2680}" dt="2020-01-10T23:43:21.463" v="279" actId="26606"/>
          <ac:spMkLst>
            <pc:docMk/>
            <pc:sldMk cId="2136619119" sldId="326"/>
            <ac:spMk id="72" creationId="{A27B6159-7734-4564-9E0F-C4BC43C36E52}"/>
          </ac:spMkLst>
        </pc:spChg>
        <pc:spChg chg="add del">
          <ac:chgData name="Jessica N Wise" userId="fc88f7b4-0f21-4365-915e-f927eafecd78" providerId="ADAL" clId="{362006B6-B34C-4246-A5F0-2C4E235C2680}" dt="2020-01-10T23:43:21.463" v="279" actId="26606"/>
          <ac:spMkLst>
            <pc:docMk/>
            <pc:sldMk cId="2136619119" sldId="326"/>
            <ac:spMk id="74" creationId="{DDFFB74C-F7A7-446A-8C36-EAAB22254DE3}"/>
          </ac:spMkLst>
        </pc:spChg>
        <pc:grpChg chg="add del">
          <ac:chgData name="Jessica N Wise" userId="fc88f7b4-0f21-4365-915e-f927eafecd78" providerId="ADAL" clId="{362006B6-B34C-4246-A5F0-2C4E235C2680}" dt="2020-01-10T23:43:14.718" v="270" actId="26606"/>
          <ac:grpSpMkLst>
            <pc:docMk/>
            <pc:sldMk cId="2136619119" sldId="326"/>
            <ac:grpSpMk id="37" creationId="{D8E9CF54-0466-4261-9E62-0249E60E1886}"/>
          </ac:grpSpMkLst>
        </pc:grpChg>
        <pc:picChg chg="add mod ord">
          <ac:chgData name="Jessica N Wise" userId="fc88f7b4-0f21-4365-915e-f927eafecd78" providerId="ADAL" clId="{362006B6-B34C-4246-A5F0-2C4E235C2680}" dt="2020-01-10T23:43:21.463" v="279" actId="26606"/>
          <ac:picMkLst>
            <pc:docMk/>
            <pc:sldMk cId="2136619119" sldId="326"/>
            <ac:picMk id="4" creationId="{B6C55EB9-3A30-4A72-87E0-FDB47EFDC723}"/>
          </ac:picMkLst>
        </pc:picChg>
        <pc:cxnChg chg="add del">
          <ac:chgData name="Jessica N Wise" userId="fc88f7b4-0f21-4365-915e-f927eafecd78" providerId="ADAL" clId="{362006B6-B34C-4246-A5F0-2C4E235C2680}" dt="2020-01-10T23:36:38.348" v="185" actId="26606"/>
          <ac:cxnSpMkLst>
            <pc:docMk/>
            <pc:sldMk cId="2136619119" sldId="326"/>
            <ac:cxnSpMk id="8" creationId="{BCDAEC91-5BCE-4B55-9CC0-43EF94CB734B}"/>
          </ac:cxnSpMkLst>
        </pc:cxnChg>
        <pc:cxnChg chg="add del">
          <ac:chgData name="Jessica N Wise" userId="fc88f7b4-0f21-4365-915e-f927eafecd78" providerId="ADAL" clId="{362006B6-B34C-4246-A5F0-2C4E235C2680}" dt="2020-01-10T23:36:46.715" v="189" actId="26606"/>
          <ac:cxnSpMkLst>
            <pc:docMk/>
            <pc:sldMk cId="2136619119" sldId="326"/>
            <ac:cxnSpMk id="13" creationId="{67182200-4859-4C8D-BCBB-55B245C28BA3}"/>
          </ac:cxnSpMkLst>
        </pc:cxnChg>
        <pc:cxnChg chg="add del">
          <ac:chgData name="Jessica N Wise" userId="fc88f7b4-0f21-4365-915e-f927eafecd78" providerId="ADAL" clId="{362006B6-B34C-4246-A5F0-2C4E235C2680}" dt="2020-01-10T23:33:21.886" v="164" actId="26606"/>
          <ac:cxnSpMkLst>
            <pc:docMk/>
            <pc:sldMk cId="2136619119" sldId="326"/>
            <ac:cxnSpMk id="14" creationId="{D891E407-403B-4764-86C9-33A56D3BCAA3}"/>
          </ac:cxnSpMkLst>
        </pc:cxnChg>
        <pc:cxnChg chg="add del">
          <ac:chgData name="Jessica N Wise" userId="fc88f7b4-0f21-4365-915e-f927eafecd78" providerId="ADAL" clId="{362006B6-B34C-4246-A5F0-2C4E235C2680}" dt="2020-01-10T23:33:21.886" v="164" actId="26606"/>
          <ac:cxnSpMkLst>
            <pc:docMk/>
            <pc:sldMk cId="2136619119" sldId="326"/>
            <ac:cxnSpMk id="16" creationId="{AA2EAA10-076F-46BD-8F0F-B9A2FB77A85C}"/>
          </ac:cxnSpMkLst>
        </pc:cxnChg>
        <pc:cxnChg chg="add del">
          <ac:chgData name="Jessica N Wise" userId="fc88f7b4-0f21-4365-915e-f927eafecd78" providerId="ADAL" clId="{362006B6-B34C-4246-A5F0-2C4E235C2680}" dt="2020-01-10T23:43:13.274" v="268" actId="26606"/>
          <ac:cxnSpMkLst>
            <pc:docMk/>
            <pc:sldMk cId="2136619119" sldId="326"/>
            <ac:cxnSpMk id="33" creationId="{E2FFB46B-05BC-4950-B18A-9593FDAE6ED7}"/>
          </ac:cxnSpMkLst>
        </pc:cxnChg>
        <pc:cxnChg chg="add del">
          <ac:chgData name="Jessica N Wise" userId="fc88f7b4-0f21-4365-915e-f927eafecd78" providerId="ADAL" clId="{362006B6-B34C-4246-A5F0-2C4E235C2680}" dt="2020-01-10T23:43:21.463" v="279" actId="26606"/>
          <ac:cxnSpMkLst>
            <pc:docMk/>
            <pc:sldMk cId="2136619119" sldId="326"/>
            <ac:cxnSpMk id="73" creationId="{E2FFB46B-05BC-4950-B18A-9593FDAE6ED7}"/>
          </ac:cxnSpMkLst>
        </pc:cxnChg>
      </pc:sldChg>
      <pc:sldChg chg="del">
        <pc:chgData name="Jessica N Wise" userId="fc88f7b4-0f21-4365-915e-f927eafecd78" providerId="ADAL" clId="{362006B6-B34C-4246-A5F0-2C4E235C2680}" dt="2020-01-10T23:28:29.680" v="125" actId="2696"/>
        <pc:sldMkLst>
          <pc:docMk/>
          <pc:sldMk cId="1250949737" sldId="327"/>
        </pc:sldMkLst>
      </pc:sldChg>
      <pc:sldChg chg="addSp delSp modSp add mod setBg">
        <pc:chgData name="Jessica N Wise" userId="fc88f7b4-0f21-4365-915e-f927eafecd78" providerId="ADAL" clId="{362006B6-B34C-4246-A5F0-2C4E235C2680}" dt="2020-01-10T23:24:04.980" v="80" actId="26606"/>
        <pc:sldMkLst>
          <pc:docMk/>
          <pc:sldMk cId="326276039" sldId="328"/>
        </pc:sldMkLst>
        <pc:spChg chg="add del">
          <ac:chgData name="Jessica N Wise" userId="fc88f7b4-0f21-4365-915e-f927eafecd78" providerId="ADAL" clId="{362006B6-B34C-4246-A5F0-2C4E235C2680}" dt="2020-01-10T23:24:04.980" v="80" actId="26606"/>
          <ac:spMkLst>
            <pc:docMk/>
            <pc:sldMk cId="326276039" sldId="328"/>
            <ac:spMk id="9" creationId="{32BC26D8-82FB-445E-AA49-62A77D7C1EE0}"/>
          </ac:spMkLst>
        </pc:spChg>
        <pc:spChg chg="add del">
          <ac:chgData name="Jessica N Wise" userId="fc88f7b4-0f21-4365-915e-f927eafecd78" providerId="ADAL" clId="{362006B6-B34C-4246-A5F0-2C4E235C2680}" dt="2020-01-10T23:24:04.980" v="80" actId="26606"/>
          <ac:spMkLst>
            <pc:docMk/>
            <pc:sldMk cId="326276039" sldId="328"/>
            <ac:spMk id="11" creationId="{CB44330D-EA18-4254-AA95-EB49948539B8}"/>
          </ac:spMkLst>
        </pc:spChg>
        <pc:spChg chg="add">
          <ac:chgData name="Jessica N Wise" userId="fc88f7b4-0f21-4365-915e-f927eafecd78" providerId="ADAL" clId="{362006B6-B34C-4246-A5F0-2C4E235C2680}" dt="2020-01-10T23:24:04.980" v="80" actId="26606"/>
          <ac:spMkLst>
            <pc:docMk/>
            <pc:sldMk cId="326276039" sldId="328"/>
            <ac:spMk id="16" creationId="{B9FF99BD-075F-4761-A995-6FC574BD25EA}"/>
          </ac:spMkLst>
        </pc:spChg>
        <pc:spChg chg="add">
          <ac:chgData name="Jessica N Wise" userId="fc88f7b4-0f21-4365-915e-f927eafecd78" providerId="ADAL" clId="{362006B6-B34C-4246-A5F0-2C4E235C2680}" dt="2020-01-10T23:24:04.980" v="80" actId="26606"/>
          <ac:spMkLst>
            <pc:docMk/>
            <pc:sldMk cId="326276039" sldId="328"/>
            <ac:spMk id="18" creationId="{A7B21A54-9BA3-4EA9-B460-5A829ADD9051}"/>
          </ac:spMkLst>
        </pc:spChg>
        <pc:spChg chg="add">
          <ac:chgData name="Jessica N Wise" userId="fc88f7b4-0f21-4365-915e-f927eafecd78" providerId="ADAL" clId="{362006B6-B34C-4246-A5F0-2C4E235C2680}" dt="2020-01-10T23:24:04.980" v="80" actId="26606"/>
          <ac:spMkLst>
            <pc:docMk/>
            <pc:sldMk cId="326276039" sldId="328"/>
            <ac:spMk id="20" creationId="{6FA8F714-B9D8-488A-8CCA-E9948FF913A9}"/>
          </ac:spMkLst>
        </pc:spChg>
        <pc:picChg chg="mod">
          <ac:chgData name="Jessica N Wise" userId="fc88f7b4-0f21-4365-915e-f927eafecd78" providerId="ADAL" clId="{362006B6-B34C-4246-A5F0-2C4E235C2680}" dt="2020-01-10T23:24:04.980" v="80" actId="26606"/>
          <ac:picMkLst>
            <pc:docMk/>
            <pc:sldMk cId="326276039" sldId="328"/>
            <ac:picMk id="4" creationId="{00000000-0000-0000-0000-000000000000}"/>
          </ac:picMkLst>
        </pc:picChg>
        <pc:picChg chg="del">
          <ac:chgData name="Jessica N Wise" userId="fc88f7b4-0f21-4365-915e-f927eafecd78" providerId="ADAL" clId="{362006B6-B34C-4246-A5F0-2C4E235C2680}" dt="2020-01-10T23:23:23.046" v="77" actId="478"/>
          <ac:picMkLst>
            <pc:docMk/>
            <pc:sldMk cId="326276039" sldId="328"/>
            <ac:picMk id="5" creationId="{00000000-0000-0000-0000-000000000000}"/>
          </ac:picMkLst>
        </pc:picChg>
      </pc:sldChg>
      <pc:sldChg chg="addSp delSp modSp add del">
        <pc:chgData name="Jessica N Wise" userId="fc88f7b4-0f21-4365-915e-f927eafecd78" providerId="ADAL" clId="{362006B6-B34C-4246-A5F0-2C4E235C2680}" dt="2020-01-10T23:19:48.827" v="50" actId="2696"/>
        <pc:sldMkLst>
          <pc:docMk/>
          <pc:sldMk cId="388019394" sldId="328"/>
        </pc:sldMkLst>
        <pc:spChg chg="mod">
          <ac:chgData name="Jessica N Wise" userId="fc88f7b4-0f21-4365-915e-f927eafecd78" providerId="ADAL" clId="{362006B6-B34C-4246-A5F0-2C4E235C2680}" dt="2020-01-10T23:17:03.230" v="25" actId="14100"/>
          <ac:spMkLst>
            <pc:docMk/>
            <pc:sldMk cId="388019394" sldId="328"/>
            <ac:spMk id="2" creationId="{00000000-0000-0000-0000-000000000000}"/>
          </ac:spMkLst>
        </pc:spChg>
        <pc:spChg chg="add del mod">
          <ac:chgData name="Jessica N Wise" userId="fc88f7b4-0f21-4365-915e-f927eafecd78" providerId="ADAL" clId="{362006B6-B34C-4246-A5F0-2C4E235C2680}" dt="2020-01-10T23:15:33.562" v="6"/>
          <ac:spMkLst>
            <pc:docMk/>
            <pc:sldMk cId="388019394" sldId="328"/>
            <ac:spMk id="3" creationId="{AF83C2D4-9A50-4137-BA60-CD3A11BF568E}"/>
          </ac:spMkLst>
        </pc:spChg>
      </pc:sldChg>
      <pc:sldChg chg="modSp add del">
        <pc:chgData name="Jessica N Wise" userId="fc88f7b4-0f21-4365-915e-f927eafecd78" providerId="ADAL" clId="{362006B6-B34C-4246-A5F0-2C4E235C2680}" dt="2020-01-10T23:24:45.922" v="88" actId="14100"/>
        <pc:sldMkLst>
          <pc:docMk/>
          <pc:sldMk cId="1857848000" sldId="329"/>
        </pc:sldMkLst>
        <pc:spChg chg="mod">
          <ac:chgData name="Jessica N Wise" userId="fc88f7b4-0f21-4365-915e-f927eafecd78" providerId="ADAL" clId="{362006B6-B34C-4246-A5F0-2C4E235C2680}" dt="2020-01-10T23:24:45.922" v="88" actId="14100"/>
          <ac:spMkLst>
            <pc:docMk/>
            <pc:sldMk cId="1857848000" sldId="329"/>
            <ac:spMk id="2" creationId="{00000000-0000-0000-0000-000000000000}"/>
          </ac:spMkLst>
        </pc:spChg>
        <pc:picChg chg="mod">
          <ac:chgData name="Jessica N Wise" userId="fc88f7b4-0f21-4365-915e-f927eafecd78" providerId="ADAL" clId="{362006B6-B34C-4246-A5F0-2C4E235C2680}" dt="2020-01-10T23:24:41.998" v="87" actId="1076"/>
          <ac:picMkLst>
            <pc:docMk/>
            <pc:sldMk cId="1857848000" sldId="329"/>
            <ac:picMk id="1026" creationId="{00000000-0000-0000-0000-000000000000}"/>
          </ac:picMkLst>
        </pc:picChg>
      </pc:sldChg>
      <pc:sldChg chg="add del">
        <pc:chgData name="Jessica N Wise" userId="fc88f7b4-0f21-4365-915e-f927eafecd78" providerId="ADAL" clId="{362006B6-B34C-4246-A5F0-2C4E235C2680}" dt="2020-01-10T23:25:21.874" v="92" actId="2696"/>
        <pc:sldMkLst>
          <pc:docMk/>
          <pc:sldMk cId="238649261" sldId="330"/>
        </pc:sldMkLst>
      </pc:sldChg>
      <pc:sldChg chg="modSp add del">
        <pc:chgData name="Jessica N Wise" userId="fc88f7b4-0f21-4365-915e-f927eafecd78" providerId="ADAL" clId="{362006B6-B34C-4246-A5F0-2C4E235C2680}" dt="2020-01-10T23:25:30.321" v="99" actId="27636"/>
        <pc:sldMkLst>
          <pc:docMk/>
          <pc:sldMk cId="1544150295" sldId="330"/>
        </pc:sldMkLst>
        <pc:spChg chg="mod">
          <ac:chgData name="Jessica N Wise" userId="fc88f7b4-0f21-4365-915e-f927eafecd78" providerId="ADAL" clId="{362006B6-B34C-4246-A5F0-2C4E235C2680}" dt="2020-01-10T23:25:30.321" v="99" actId="27636"/>
          <ac:spMkLst>
            <pc:docMk/>
            <pc:sldMk cId="1544150295" sldId="330"/>
            <ac:spMk id="2" creationId="{00000000-0000-0000-0000-000000000000}"/>
          </ac:spMkLst>
        </pc:spChg>
        <pc:spChg chg="mod">
          <ac:chgData name="Jessica N Wise" userId="fc88f7b4-0f21-4365-915e-f927eafecd78" providerId="ADAL" clId="{362006B6-B34C-4246-A5F0-2C4E235C2680}" dt="2020-01-10T23:25:30.317" v="98" actId="27636"/>
          <ac:spMkLst>
            <pc:docMk/>
            <pc:sldMk cId="1544150295" sldId="330"/>
            <ac:spMk id="3" creationId="{00000000-0000-0000-0000-000000000000}"/>
          </ac:spMkLst>
        </pc:spChg>
      </pc:sldChg>
      <pc:sldChg chg="delSp modSp add del">
        <pc:chgData name="Jessica N Wise" userId="fc88f7b4-0f21-4365-915e-f927eafecd78" providerId="ADAL" clId="{362006B6-B34C-4246-A5F0-2C4E235C2680}" dt="2020-01-10T23:44:50.157" v="297" actId="1076"/>
        <pc:sldMkLst>
          <pc:docMk/>
          <pc:sldMk cId="1272093652" sldId="331"/>
        </pc:sldMkLst>
        <pc:spChg chg="mod">
          <ac:chgData name="Jessica N Wise" userId="fc88f7b4-0f21-4365-915e-f927eafecd78" providerId="ADAL" clId="{362006B6-B34C-4246-A5F0-2C4E235C2680}" dt="2020-01-10T23:44:50.157" v="297" actId="1076"/>
          <ac:spMkLst>
            <pc:docMk/>
            <pc:sldMk cId="1272093652" sldId="331"/>
            <ac:spMk id="2" creationId="{00000000-0000-0000-0000-000000000000}"/>
          </ac:spMkLst>
        </pc:spChg>
        <pc:spChg chg="mod">
          <ac:chgData name="Jessica N Wise" userId="fc88f7b4-0f21-4365-915e-f927eafecd78" providerId="ADAL" clId="{362006B6-B34C-4246-A5F0-2C4E235C2680}" dt="2020-01-10T23:44:25.261" v="296" actId="12"/>
          <ac:spMkLst>
            <pc:docMk/>
            <pc:sldMk cId="1272093652" sldId="331"/>
            <ac:spMk id="3" creationId="{00000000-0000-0000-0000-000000000000}"/>
          </ac:spMkLst>
        </pc:spChg>
        <pc:picChg chg="del">
          <ac:chgData name="Jessica N Wise" userId="fc88f7b4-0f21-4365-915e-f927eafecd78" providerId="ADAL" clId="{362006B6-B34C-4246-A5F0-2C4E235C2680}" dt="2020-01-10T23:27:08.113" v="114" actId="478"/>
          <ac:picMkLst>
            <pc:docMk/>
            <pc:sldMk cId="1272093652" sldId="331"/>
            <ac:picMk id="8" creationId="{0DC62F50-9A08-4D2A-A2BD-0B16F9AB6961}"/>
          </ac:picMkLst>
        </pc:picChg>
      </pc:sldChg>
      <pc:sldChg chg="add del ord">
        <pc:chgData name="Jessica N Wise" userId="fc88f7b4-0f21-4365-915e-f927eafecd78" providerId="ADAL" clId="{362006B6-B34C-4246-A5F0-2C4E235C2680}" dt="2020-01-10T23:39:26.705" v="223" actId="2696"/>
        <pc:sldMkLst>
          <pc:docMk/>
          <pc:sldMk cId="2216141209" sldId="332"/>
        </pc:sldMkLst>
      </pc:sldChg>
      <pc:sldChg chg="delSp modSp add del">
        <pc:chgData name="Jessica N Wise" userId="fc88f7b4-0f21-4365-915e-f927eafecd78" providerId="ADAL" clId="{362006B6-B34C-4246-A5F0-2C4E235C2680}" dt="2020-01-10T23:38:33.954" v="214" actId="2696"/>
        <pc:sldMkLst>
          <pc:docMk/>
          <pc:sldMk cId="3878949634" sldId="332"/>
        </pc:sldMkLst>
        <pc:picChg chg="mod">
          <ac:chgData name="Jessica N Wise" userId="fc88f7b4-0f21-4365-915e-f927eafecd78" providerId="ADAL" clId="{362006B6-B34C-4246-A5F0-2C4E235C2680}" dt="2020-01-10T23:29:01.578" v="132" actId="1076"/>
          <ac:picMkLst>
            <pc:docMk/>
            <pc:sldMk cId="3878949634" sldId="332"/>
            <ac:picMk id="4" creationId="{00000000-0000-0000-0000-000000000000}"/>
          </ac:picMkLst>
        </pc:picChg>
        <pc:picChg chg="del">
          <ac:chgData name="Jessica N Wise" userId="fc88f7b4-0f21-4365-915e-f927eafecd78" providerId="ADAL" clId="{362006B6-B34C-4246-A5F0-2C4E235C2680}" dt="2020-01-10T23:28:57.515" v="131" actId="478"/>
          <ac:picMkLst>
            <pc:docMk/>
            <pc:sldMk cId="3878949634" sldId="332"/>
            <ac:picMk id="7" creationId="{A7C2FED9-A596-4A9B-96B9-38EB5E2F3A2D}"/>
          </ac:picMkLst>
        </pc:picChg>
      </pc:sldChg>
      <pc:sldChg chg="addSp delSp modSp add del mod ord setBg setClrOvrMap">
        <pc:chgData name="Jessica N Wise" userId="fc88f7b4-0f21-4365-915e-f927eafecd78" providerId="ADAL" clId="{362006B6-B34C-4246-A5F0-2C4E235C2680}" dt="2020-01-10T23:41:29.188" v="253" actId="26606"/>
        <pc:sldMkLst>
          <pc:docMk/>
          <pc:sldMk cId="2223442000" sldId="333"/>
        </pc:sldMkLst>
        <pc:spChg chg="mod ord">
          <ac:chgData name="Jessica N Wise" userId="fc88f7b4-0f21-4365-915e-f927eafecd78" providerId="ADAL" clId="{362006B6-B34C-4246-A5F0-2C4E235C2680}" dt="2020-01-10T23:41:29.188" v="253" actId="26606"/>
          <ac:spMkLst>
            <pc:docMk/>
            <pc:sldMk cId="2223442000" sldId="333"/>
            <ac:spMk id="4" creationId="{00000000-0000-0000-0000-000000000000}"/>
          </ac:spMkLst>
        </pc:spChg>
        <pc:spChg chg="mod">
          <ac:chgData name="Jessica N Wise" userId="fc88f7b4-0f21-4365-915e-f927eafecd78" providerId="ADAL" clId="{362006B6-B34C-4246-A5F0-2C4E235C2680}" dt="2020-01-10T23:41:29.188" v="253" actId="26606"/>
          <ac:spMkLst>
            <pc:docMk/>
            <pc:sldMk cId="2223442000" sldId="333"/>
            <ac:spMk id="6" creationId="{00000000-0000-0000-0000-000000000000}"/>
          </ac:spMkLst>
        </pc:spChg>
        <pc:spChg chg="add del">
          <ac:chgData name="Jessica N Wise" userId="fc88f7b4-0f21-4365-915e-f927eafecd78" providerId="ADAL" clId="{362006B6-B34C-4246-A5F0-2C4E235C2680}" dt="2020-01-10T23:41:19.741" v="246" actId="26606"/>
          <ac:spMkLst>
            <pc:docMk/>
            <pc:sldMk cId="2223442000" sldId="333"/>
            <ac:spMk id="9" creationId="{0A1A6F78-C919-46F0-9B0A-2ED38886155D}"/>
          </ac:spMkLst>
        </pc:spChg>
        <pc:spChg chg="add del">
          <ac:chgData name="Jessica N Wise" userId="fc88f7b4-0f21-4365-915e-f927eafecd78" providerId="ADAL" clId="{362006B6-B34C-4246-A5F0-2C4E235C2680}" dt="2020-01-10T23:40:14.580" v="228" actId="26606"/>
          <ac:spMkLst>
            <pc:docMk/>
            <pc:sldMk cId="2223442000" sldId="333"/>
            <ac:spMk id="11" creationId="{4038CB10-1F5C-4D54-9DF7-12586DE5B007}"/>
          </ac:spMkLst>
        </pc:spChg>
        <pc:spChg chg="add del">
          <ac:chgData name="Jessica N Wise" userId="fc88f7b4-0f21-4365-915e-f927eafecd78" providerId="ADAL" clId="{362006B6-B34C-4246-A5F0-2C4E235C2680}" dt="2020-01-10T23:41:19.741" v="246" actId="26606"/>
          <ac:spMkLst>
            <pc:docMk/>
            <pc:sldMk cId="2223442000" sldId="333"/>
            <ac:spMk id="12" creationId="{93C59B8F-AEFF-4D3A-BA0E-3C43111987AE}"/>
          </ac:spMkLst>
        </pc:spChg>
        <pc:spChg chg="add del">
          <ac:chgData name="Jessica N Wise" userId="fc88f7b4-0f21-4365-915e-f927eafecd78" providerId="ADAL" clId="{362006B6-B34C-4246-A5F0-2C4E235C2680}" dt="2020-01-10T23:40:14.580" v="228" actId="26606"/>
          <ac:spMkLst>
            <pc:docMk/>
            <pc:sldMk cId="2223442000" sldId="333"/>
            <ac:spMk id="13" creationId="{73ED6512-6858-4552-B699-9A97FE9A4EA2}"/>
          </ac:spMkLst>
        </pc:spChg>
        <pc:spChg chg="add del">
          <ac:chgData name="Jessica N Wise" userId="fc88f7b4-0f21-4365-915e-f927eafecd78" providerId="ADAL" clId="{362006B6-B34C-4246-A5F0-2C4E235C2680}" dt="2020-01-10T23:40:17.341" v="230" actId="26606"/>
          <ac:spMkLst>
            <pc:docMk/>
            <pc:sldMk cId="2223442000" sldId="333"/>
            <ac:spMk id="15" creationId="{3CD9DF72-87A3-404E-A828-84CBF11A8303}"/>
          </ac:spMkLst>
        </pc:spChg>
        <pc:spChg chg="add del">
          <ac:chgData name="Jessica N Wise" userId="fc88f7b4-0f21-4365-915e-f927eafecd78" providerId="ADAL" clId="{362006B6-B34C-4246-A5F0-2C4E235C2680}" dt="2020-01-10T23:41:19.741" v="246" actId="26606"/>
          <ac:spMkLst>
            <pc:docMk/>
            <pc:sldMk cId="2223442000" sldId="333"/>
            <ac:spMk id="17" creationId="{E042CD37-C859-44CD-853E-5A3427DDB9C0}"/>
          </ac:spMkLst>
        </pc:spChg>
        <pc:spChg chg="add del">
          <ac:chgData name="Jessica N Wise" userId="fc88f7b4-0f21-4365-915e-f927eafecd78" providerId="ADAL" clId="{362006B6-B34C-4246-A5F0-2C4E235C2680}" dt="2020-01-10T23:40:18.227" v="232" actId="26606"/>
          <ac:spMkLst>
            <pc:docMk/>
            <pc:sldMk cId="2223442000" sldId="333"/>
            <ac:spMk id="18" creationId="{CF62D2A7-8207-488C-9F46-316BA81A16C8}"/>
          </ac:spMkLst>
        </pc:spChg>
        <pc:spChg chg="add del">
          <ac:chgData name="Jessica N Wise" userId="fc88f7b4-0f21-4365-915e-f927eafecd78" providerId="ADAL" clId="{362006B6-B34C-4246-A5F0-2C4E235C2680}" dt="2020-01-10T23:41:23.242" v="248" actId="26606"/>
          <ac:spMkLst>
            <pc:docMk/>
            <pc:sldMk cId="2223442000" sldId="333"/>
            <ac:spMk id="19" creationId="{B0792D4F-247E-46FE-85FC-881DEFA41D94}"/>
          </ac:spMkLst>
        </pc:spChg>
        <pc:spChg chg="add del">
          <ac:chgData name="Jessica N Wise" userId="fc88f7b4-0f21-4365-915e-f927eafecd78" providerId="ADAL" clId="{362006B6-B34C-4246-A5F0-2C4E235C2680}" dt="2020-01-10T23:40:19.002" v="234" actId="26606"/>
          <ac:spMkLst>
            <pc:docMk/>
            <pc:sldMk cId="2223442000" sldId="333"/>
            <ac:spMk id="20" creationId="{E862BE82-D00D-42C1-BF16-93AA37870C32}"/>
          </ac:spMkLst>
        </pc:spChg>
        <pc:spChg chg="add del">
          <ac:chgData name="Jessica N Wise" userId="fc88f7b4-0f21-4365-915e-f927eafecd78" providerId="ADAL" clId="{362006B6-B34C-4246-A5F0-2C4E235C2680}" dt="2020-01-10T23:40:19.002" v="234" actId="26606"/>
          <ac:spMkLst>
            <pc:docMk/>
            <pc:sldMk cId="2223442000" sldId="333"/>
            <ac:spMk id="21" creationId="{F6D92C2D-1D3D-4974-918C-06579FB354A9}"/>
          </ac:spMkLst>
        </pc:spChg>
        <pc:spChg chg="add del">
          <ac:chgData name="Jessica N Wise" userId="fc88f7b4-0f21-4365-915e-f927eafecd78" providerId="ADAL" clId="{362006B6-B34C-4246-A5F0-2C4E235C2680}" dt="2020-01-10T23:41:23.242" v="248" actId="26606"/>
          <ac:spMkLst>
            <pc:docMk/>
            <pc:sldMk cId="2223442000" sldId="333"/>
            <ac:spMk id="22" creationId="{FA3CD3A3-D3C1-4567-BEC0-3A50E9A3A630}"/>
          </ac:spMkLst>
        </pc:spChg>
        <pc:spChg chg="add del">
          <ac:chgData name="Jessica N Wise" userId="fc88f7b4-0f21-4365-915e-f927eafecd78" providerId="ADAL" clId="{362006B6-B34C-4246-A5F0-2C4E235C2680}" dt="2020-01-10T23:41:24.765" v="250" actId="26606"/>
          <ac:spMkLst>
            <pc:docMk/>
            <pc:sldMk cId="2223442000" sldId="333"/>
            <ac:spMk id="25" creationId="{0A1A6F78-C919-46F0-9B0A-2ED38886155D}"/>
          </ac:spMkLst>
        </pc:spChg>
        <pc:spChg chg="add del">
          <ac:chgData name="Jessica N Wise" userId="fc88f7b4-0f21-4365-915e-f927eafecd78" providerId="ADAL" clId="{362006B6-B34C-4246-A5F0-2C4E235C2680}" dt="2020-01-10T23:41:24.765" v="250" actId="26606"/>
          <ac:spMkLst>
            <pc:docMk/>
            <pc:sldMk cId="2223442000" sldId="333"/>
            <ac:spMk id="27" creationId="{93C59B8F-AEFF-4D3A-BA0E-3C43111987AE}"/>
          </ac:spMkLst>
        </pc:spChg>
        <pc:spChg chg="add del">
          <ac:chgData name="Jessica N Wise" userId="fc88f7b4-0f21-4365-915e-f927eafecd78" providerId="ADAL" clId="{362006B6-B34C-4246-A5F0-2C4E235C2680}" dt="2020-01-10T23:41:24.765" v="250" actId="26606"/>
          <ac:spMkLst>
            <pc:docMk/>
            <pc:sldMk cId="2223442000" sldId="333"/>
            <ac:spMk id="28" creationId="{E042CD37-C859-44CD-853E-5A3427DDB9C0}"/>
          </ac:spMkLst>
        </pc:spChg>
        <pc:spChg chg="add del">
          <ac:chgData name="Jessica N Wise" userId="fc88f7b4-0f21-4365-915e-f927eafecd78" providerId="ADAL" clId="{362006B6-B34C-4246-A5F0-2C4E235C2680}" dt="2020-01-10T23:41:29.126" v="252" actId="26606"/>
          <ac:spMkLst>
            <pc:docMk/>
            <pc:sldMk cId="2223442000" sldId="333"/>
            <ac:spMk id="30" creationId="{B0792D4F-247E-46FE-85FC-881DEFA41D94}"/>
          </ac:spMkLst>
        </pc:spChg>
        <pc:spChg chg="add del">
          <ac:chgData name="Jessica N Wise" userId="fc88f7b4-0f21-4365-915e-f927eafecd78" providerId="ADAL" clId="{362006B6-B34C-4246-A5F0-2C4E235C2680}" dt="2020-01-10T23:41:29.126" v="252" actId="26606"/>
          <ac:spMkLst>
            <pc:docMk/>
            <pc:sldMk cId="2223442000" sldId="333"/>
            <ac:spMk id="31" creationId="{FA3CD3A3-D3C1-4567-BEC0-3A50E9A3A630}"/>
          </ac:spMkLst>
        </pc:spChg>
        <pc:spChg chg="add">
          <ac:chgData name="Jessica N Wise" userId="fc88f7b4-0f21-4365-915e-f927eafecd78" providerId="ADAL" clId="{362006B6-B34C-4246-A5F0-2C4E235C2680}" dt="2020-01-10T23:41:29.188" v="253" actId="26606"/>
          <ac:spMkLst>
            <pc:docMk/>
            <pc:sldMk cId="2223442000" sldId="333"/>
            <ac:spMk id="34" creationId="{0A1A6F78-C919-46F0-9B0A-2ED38886155D}"/>
          </ac:spMkLst>
        </pc:spChg>
        <pc:spChg chg="add">
          <ac:chgData name="Jessica N Wise" userId="fc88f7b4-0f21-4365-915e-f927eafecd78" providerId="ADAL" clId="{362006B6-B34C-4246-A5F0-2C4E235C2680}" dt="2020-01-10T23:41:29.188" v="253" actId="26606"/>
          <ac:spMkLst>
            <pc:docMk/>
            <pc:sldMk cId="2223442000" sldId="333"/>
            <ac:spMk id="36" creationId="{93C59B8F-AEFF-4D3A-BA0E-3C43111987AE}"/>
          </ac:spMkLst>
        </pc:spChg>
        <pc:spChg chg="add">
          <ac:chgData name="Jessica N Wise" userId="fc88f7b4-0f21-4365-915e-f927eafecd78" providerId="ADAL" clId="{362006B6-B34C-4246-A5F0-2C4E235C2680}" dt="2020-01-10T23:41:29.188" v="253" actId="26606"/>
          <ac:spMkLst>
            <pc:docMk/>
            <pc:sldMk cId="2223442000" sldId="333"/>
            <ac:spMk id="37" creationId="{E042CD37-C859-44CD-853E-5A3427DDB9C0}"/>
          </ac:spMkLst>
        </pc:spChg>
        <pc:picChg chg="mod ord">
          <ac:chgData name="Jessica N Wise" userId="fc88f7b4-0f21-4365-915e-f927eafecd78" providerId="ADAL" clId="{362006B6-B34C-4246-A5F0-2C4E235C2680}" dt="2020-01-10T23:41:29.188" v="253" actId="26606"/>
          <ac:picMkLst>
            <pc:docMk/>
            <pc:sldMk cId="2223442000" sldId="333"/>
            <ac:picMk id="5" creationId="{00000000-0000-0000-0000-000000000000}"/>
          </ac:picMkLst>
        </pc:picChg>
        <pc:picChg chg="del">
          <ac:chgData name="Jessica N Wise" userId="fc88f7b4-0f21-4365-915e-f927eafecd78" providerId="ADAL" clId="{362006B6-B34C-4246-A5F0-2C4E235C2680}" dt="2020-01-10T23:39:35.256" v="224" actId="478"/>
          <ac:picMkLst>
            <pc:docMk/>
            <pc:sldMk cId="2223442000" sldId="333"/>
            <ac:picMk id="8" creationId="{B929357B-9666-4123-BD14-90A5CE34330B}"/>
          </ac:picMkLst>
        </pc:picChg>
        <pc:picChg chg="add del">
          <ac:chgData name="Jessica N Wise" userId="fc88f7b4-0f21-4365-915e-f927eafecd78" providerId="ADAL" clId="{362006B6-B34C-4246-A5F0-2C4E235C2680}" dt="2020-01-10T23:41:19.741" v="246" actId="26606"/>
          <ac:picMkLst>
            <pc:docMk/>
            <pc:sldMk cId="2223442000" sldId="333"/>
            <ac:picMk id="10" creationId="{49882614-11C4-4368-9534-6EBAC3488C70}"/>
          </ac:picMkLst>
        </pc:picChg>
        <pc:picChg chg="add del">
          <ac:chgData name="Jessica N Wise" userId="fc88f7b4-0f21-4365-915e-f927eafecd78" providerId="ADAL" clId="{362006B6-B34C-4246-A5F0-2C4E235C2680}" dt="2020-01-10T23:41:24.765" v="250" actId="26606"/>
          <ac:picMkLst>
            <pc:docMk/>
            <pc:sldMk cId="2223442000" sldId="333"/>
            <ac:picMk id="26" creationId="{49882614-11C4-4368-9534-6EBAC3488C70}"/>
          </ac:picMkLst>
        </pc:picChg>
        <pc:picChg chg="add">
          <ac:chgData name="Jessica N Wise" userId="fc88f7b4-0f21-4365-915e-f927eafecd78" providerId="ADAL" clId="{362006B6-B34C-4246-A5F0-2C4E235C2680}" dt="2020-01-10T23:41:29.188" v="253" actId="26606"/>
          <ac:picMkLst>
            <pc:docMk/>
            <pc:sldMk cId="2223442000" sldId="333"/>
            <ac:picMk id="35" creationId="{49882614-11C4-4368-9534-6EBAC3488C70}"/>
          </ac:picMkLst>
        </pc:picChg>
        <pc:cxnChg chg="add del">
          <ac:chgData name="Jessica N Wise" userId="fc88f7b4-0f21-4365-915e-f927eafecd78" providerId="ADAL" clId="{362006B6-B34C-4246-A5F0-2C4E235C2680}" dt="2020-01-10T23:40:17.341" v="230" actId="26606"/>
          <ac:cxnSpMkLst>
            <pc:docMk/>
            <pc:sldMk cId="2223442000" sldId="333"/>
            <ac:cxnSpMk id="16" creationId="{20E3A342-4D61-4E3F-AF90-1AB42AEB96CC}"/>
          </ac:cxnSpMkLst>
        </pc:cxnChg>
        <pc:cxnChg chg="add del">
          <ac:chgData name="Jessica N Wise" userId="fc88f7b4-0f21-4365-915e-f927eafecd78" providerId="ADAL" clId="{362006B6-B34C-4246-A5F0-2C4E235C2680}" dt="2020-01-10T23:41:23.242" v="248" actId="26606"/>
          <ac:cxnSpMkLst>
            <pc:docMk/>
            <pc:sldMk cId="2223442000" sldId="333"/>
            <ac:cxnSpMk id="23" creationId="{B56D13EF-D431-4D0F-BFFC-1B5A686FF9BD}"/>
          </ac:cxnSpMkLst>
        </pc:cxnChg>
        <pc:cxnChg chg="add del">
          <ac:chgData name="Jessica N Wise" userId="fc88f7b4-0f21-4365-915e-f927eafecd78" providerId="ADAL" clId="{362006B6-B34C-4246-A5F0-2C4E235C2680}" dt="2020-01-10T23:41:29.126" v="252" actId="26606"/>
          <ac:cxnSpMkLst>
            <pc:docMk/>
            <pc:sldMk cId="2223442000" sldId="333"/>
            <ac:cxnSpMk id="32" creationId="{B56D13EF-D431-4D0F-BFFC-1B5A686FF9BD}"/>
          </ac:cxnSpMkLst>
        </pc:cxnChg>
      </pc:sldChg>
      <pc:sldChg chg="add del">
        <pc:chgData name="Jessica N Wise" userId="fc88f7b4-0f21-4365-915e-f927eafecd78" providerId="ADAL" clId="{362006B6-B34C-4246-A5F0-2C4E235C2680}" dt="2020-01-10T23:46:33.705" v="305" actId="2696"/>
        <pc:sldMkLst>
          <pc:docMk/>
          <pc:sldMk cId="3760236008" sldId="334"/>
        </pc:sldMkLst>
      </pc:sldChg>
      <pc:sldChg chg="addSp delSp modSp add del mod setBg">
        <pc:chgData name="Jessica N Wise" userId="fc88f7b4-0f21-4365-915e-f927eafecd78" providerId="ADAL" clId="{362006B6-B34C-4246-A5F0-2C4E235C2680}" dt="2020-01-10T23:48:20.405" v="314" actId="14100"/>
        <pc:sldMkLst>
          <pc:docMk/>
          <pc:sldMk cId="4279609600" sldId="335"/>
        </pc:sldMkLst>
        <pc:spChg chg="mod">
          <ac:chgData name="Jessica N Wise" userId="fc88f7b4-0f21-4365-915e-f927eafecd78" providerId="ADAL" clId="{362006B6-B34C-4246-A5F0-2C4E235C2680}" dt="2020-01-10T23:48:20.405" v="314" actId="14100"/>
          <ac:spMkLst>
            <pc:docMk/>
            <pc:sldMk cId="4279609600" sldId="335"/>
            <ac:spMk id="2" creationId="{00000000-0000-0000-0000-000000000000}"/>
          </ac:spMkLst>
        </pc:spChg>
        <pc:spChg chg="add del mod">
          <ac:chgData name="Jessica N Wise" userId="fc88f7b4-0f21-4365-915e-f927eafecd78" providerId="ADAL" clId="{362006B6-B34C-4246-A5F0-2C4E235C2680}" dt="2020-01-10T23:47:17.867" v="311" actId="14100"/>
          <ac:spMkLst>
            <pc:docMk/>
            <pc:sldMk cId="4279609600" sldId="335"/>
            <ac:spMk id="3" creationId="{00000000-0000-0000-0000-000000000000}"/>
          </ac:spMkLst>
        </pc:spChg>
        <pc:spChg chg="add del">
          <ac:chgData name="Jessica N Wise" userId="fc88f7b4-0f21-4365-915e-f927eafecd78" providerId="ADAL" clId="{362006B6-B34C-4246-A5F0-2C4E235C2680}" dt="2020-01-10T23:46:59.960" v="307" actId="26606"/>
          <ac:spMkLst>
            <pc:docMk/>
            <pc:sldMk cId="4279609600" sldId="335"/>
            <ac:spMk id="10" creationId="{46C2E80F-49A6-4372-B103-219D417A55ED}"/>
          </ac:spMkLst>
        </pc:spChg>
        <pc:graphicFrameChg chg="add del">
          <ac:chgData name="Jessica N Wise" userId="fc88f7b4-0f21-4365-915e-f927eafecd78" providerId="ADAL" clId="{362006B6-B34C-4246-A5F0-2C4E235C2680}" dt="2020-01-10T23:46:59.960" v="307" actId="26606"/>
          <ac:graphicFrameMkLst>
            <pc:docMk/>
            <pc:sldMk cId="4279609600" sldId="335"/>
            <ac:graphicFrameMk id="6" creationId="{CF47EE1A-9AFD-4D03-9B45-6321A26E573C}"/>
          </ac:graphicFrameMkLst>
        </pc:graphicFrameChg>
        <pc:picChg chg="del">
          <ac:chgData name="Jessica N Wise" userId="fc88f7b4-0f21-4365-915e-f927eafecd78" providerId="ADAL" clId="{362006B6-B34C-4246-A5F0-2C4E235C2680}" dt="2020-01-10T23:46:28.542" v="304" actId="478"/>
          <ac:picMkLst>
            <pc:docMk/>
            <pc:sldMk cId="4279609600" sldId="335"/>
            <ac:picMk id="5" creationId="{E259B943-43EC-4E0D-BEB2-FB36D619A4F6}"/>
          </ac:picMkLst>
        </pc:picChg>
      </pc:sldChg>
      <pc:sldMasterChg chg="add del addSldLayout delSldLayout">
        <pc:chgData name="Jessica N Wise" userId="fc88f7b4-0f21-4365-915e-f927eafecd78" providerId="ADAL" clId="{362006B6-B34C-4246-A5F0-2C4E235C2680}" dt="2020-01-10T23:39:15.770" v="220" actId="27028"/>
        <pc:sldMasterMkLst>
          <pc:docMk/>
          <pc:sldMasterMk cId="1599202445" sldId="2147483660"/>
        </pc:sldMasterMkLst>
        <pc:sldLayoutChg chg="add del">
          <pc:chgData name="Jessica N Wise" userId="fc88f7b4-0f21-4365-915e-f927eafecd78" providerId="ADAL" clId="{362006B6-B34C-4246-A5F0-2C4E235C2680}" dt="2020-01-10T23:25:07.535" v="90" actId="27028"/>
          <pc:sldLayoutMkLst>
            <pc:docMk/>
            <pc:sldMasterMk cId="1599202445" sldId="2147483660"/>
            <pc:sldLayoutMk cId="72950384" sldId="2147483662"/>
          </pc:sldLayoutMkLst>
        </pc:sldLayoutChg>
        <pc:sldLayoutChg chg="add del">
          <pc:chgData name="Jessica N Wise" userId="fc88f7b4-0f21-4365-915e-f927eafecd78" providerId="ADAL" clId="{362006B6-B34C-4246-A5F0-2C4E235C2680}" dt="2020-01-10T23:39:15.770" v="220" actId="27028"/>
          <pc:sldLayoutMkLst>
            <pc:docMk/>
            <pc:sldMasterMk cId="1599202445" sldId="2147483660"/>
            <pc:sldLayoutMk cId="3669325751" sldId="2147483666"/>
          </pc:sldLayoutMkLst>
        </pc:sldLayoutChg>
        <pc:sldLayoutChg chg="add">
          <pc:chgData name="Jessica N Wise" userId="fc88f7b4-0f21-4365-915e-f927eafecd78" providerId="ADAL" clId="{362006B6-B34C-4246-A5F0-2C4E235C2680}" dt="2020-01-10T23:23:16.105" v="75" actId="27028"/>
          <pc:sldLayoutMkLst>
            <pc:docMk/>
            <pc:sldMasterMk cId="1599202445" sldId="2147483660"/>
            <pc:sldLayoutMk cId="2828842485" sldId="2147483667"/>
          </pc:sldLayoutMkLst>
        </pc:sldLayoutChg>
      </pc:sldMasterChg>
      <pc:sldMasterChg chg="addSldLayout delSldLayout">
        <pc:chgData name="Jessica N Wise" userId="fc88f7b4-0f21-4365-915e-f927eafecd78" providerId="ADAL" clId="{362006B6-B34C-4246-A5F0-2C4E235C2680}" dt="2020-01-10T23:28:41.550" v="129" actId="27028"/>
        <pc:sldMasterMkLst>
          <pc:docMk/>
          <pc:sldMasterMk cId="4072915826" sldId="2147483682"/>
        </pc:sldMasterMkLst>
        <pc:sldLayoutChg chg="add">
          <pc:chgData name="Jessica N Wise" userId="fc88f7b4-0f21-4365-915e-f927eafecd78" providerId="ADAL" clId="{362006B6-B34C-4246-A5F0-2C4E235C2680}" dt="2020-01-10T23:28:41.550" v="129" actId="27028"/>
          <pc:sldLayoutMkLst>
            <pc:docMk/>
            <pc:sldMasterMk cId="4072915826" sldId="2147483682"/>
            <pc:sldLayoutMk cId="745742770" sldId="2147483706"/>
          </pc:sldLayoutMkLst>
        </pc:sldLayoutChg>
        <pc:sldLayoutChg chg="add del">
          <pc:chgData name="Jessica N Wise" userId="fc88f7b4-0f21-4365-915e-f927eafecd78" providerId="ADAL" clId="{362006B6-B34C-4246-A5F0-2C4E235C2680}" dt="2020-01-10T23:15:34.453" v="7" actId="27028"/>
          <pc:sldLayoutMkLst>
            <pc:docMk/>
            <pc:sldMasterMk cId="4072915826" sldId="2147483682"/>
            <pc:sldLayoutMk cId="1419428704"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arint.org/isajewebsite/terminology.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ngVPVmi4Ups&amp;feature=youtu.b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illiamwhitepapers.com/blog/2013/07/moral-panics-the-limits-of-science-professional-responsibility.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williamwhitepapers.com/blog/2015/12/is-it-time-for-person-first-language-in-addiction-treatment-william-white-and-alisha-whit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84371" cy="4284663"/>
          </a:xfrm>
        </p:spPr>
        <p:txBody>
          <a:bodyPr/>
          <a:lstStyle/>
          <a:p>
            <a:r>
              <a:rPr lang="en-US" sz="1100" dirty="0"/>
              <a:t>This slide deck provides a brief overview of the importance of using language that helps decrease stigma associated with substance used disorders (SUDs). The slide deck is designed to be used by academic faculty in behavioral health programs, trainers, behavioral health providers, and state/county agency staff members for a variety of audiences. Each slide has notes for the presenter to provide guidance as necessary. References are included on each slide and in the notes. If you require further information on this topic, please contact the Mountain Plains Addiction Technology Transfer Center (MPATTC). You are free to use these slides and pictures but please give credit to the MPATTC when using them by keeping the branding and referencing the ATTC at the beginning of your presentation.</a:t>
            </a:r>
          </a:p>
          <a:p>
            <a:endParaRPr lang="en-US" sz="1100" dirty="0"/>
          </a:p>
          <a:p>
            <a:r>
              <a:rPr lang="en-US" sz="1100" dirty="0"/>
              <a:t>MPATTC is part of the SAMHSA-funded ATTC network that offers training/technical assistance (TA) services through a partnership with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www.mpattc.org. </a:t>
            </a:r>
          </a:p>
          <a:p>
            <a:endParaRPr lang="en-US" sz="1100" dirty="0"/>
          </a:p>
          <a:p>
            <a:r>
              <a:rPr lang="en-US" sz="1100" dirty="0"/>
              <a:t>Image credits: Getty Images (purchased image) </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67748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217727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34211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was created by the ATTC Network Coordinating Office. It highlights two important concepts regarding the use of affirming language (e.g., words have power and people first). Many trainers and educators insert this slide into their first lectures of the semester/quarter or at the beginning of each training session. This helps students and training participants use affirming language when asking questions or talking about issues related to SUDs and mental health related issues. </a:t>
            </a:r>
          </a:p>
        </p:txBody>
      </p:sp>
      <p:sp>
        <p:nvSpPr>
          <p:cNvPr id="4" name="Slide Number Placeholder 3"/>
          <p:cNvSpPr>
            <a:spLocks noGrp="1"/>
          </p:cNvSpPr>
          <p:nvPr>
            <p:ph type="sldNum" sz="quarter" idx="10"/>
          </p:nvPr>
        </p:nvSpPr>
        <p:spPr/>
        <p:txBody>
          <a:bodyPr/>
          <a:lstStyle/>
          <a:p>
            <a:fld id="{DF7EE7A4-93E4-4882-95FD-199E91839C54}" type="slidenum">
              <a:rPr lang="en-US" smtClean="0"/>
              <a:t>3</a:t>
            </a:fld>
            <a:endParaRPr lang="en-US"/>
          </a:p>
        </p:txBody>
      </p:sp>
    </p:spTree>
    <p:extLst>
      <p:ext uri="{BB962C8B-B14F-4D97-AF65-F5344CB8AC3E}">
        <p14:creationId xmlns:p14="http://schemas.microsoft.com/office/powerpoint/2010/main" val="304460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Many professional and technical writing guidelines now recommend that the word addict should no longer be used as a noun. One example of these new language affirming guidelines is the Associated Press 2017 stylebook. Ask students/participants if they have seen this recommendation in other guidelines. If students/participants seemed confused with this statement (addict should not be used as a noun), the next slides provides examples. </a:t>
            </a:r>
          </a:p>
        </p:txBody>
      </p:sp>
      <p:sp>
        <p:nvSpPr>
          <p:cNvPr id="4" name="Slide Number Placeholder 3"/>
          <p:cNvSpPr>
            <a:spLocks noGrp="1"/>
          </p:cNvSpPr>
          <p:nvPr>
            <p:ph type="sldNum" sz="quarter" idx="10"/>
          </p:nvPr>
        </p:nvSpPr>
        <p:spPr/>
        <p:txBody>
          <a:bodyPr/>
          <a:lstStyle/>
          <a:p>
            <a:fld id="{DF7EE7A4-93E4-4882-95FD-199E91839C54}" type="slidenum">
              <a:rPr lang="en-US" smtClean="0"/>
              <a:t>4</a:t>
            </a:fld>
            <a:endParaRPr lang="en-US"/>
          </a:p>
        </p:txBody>
      </p:sp>
    </p:spTree>
    <p:extLst>
      <p:ext uri="{BB962C8B-B14F-4D97-AF65-F5344CB8AC3E}">
        <p14:creationId xmlns:p14="http://schemas.microsoft.com/office/powerpoint/2010/main" val="393583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76750"/>
            <a:ext cx="5486400" cy="3600450"/>
          </a:xfrm>
        </p:spPr>
        <p:txBody>
          <a:bodyPr/>
          <a:lstStyle/>
          <a:p>
            <a:pPr>
              <a:spcAft>
                <a:spcPts val="600"/>
              </a:spcAft>
            </a:pPr>
            <a:r>
              <a:rPr lang="en-US" dirty="0"/>
              <a:t>This slide provides examples of what language should be used and what language should be avoided. ‘Person with’ an alcohol use disorder encourages the point that this is a person with a condition and that the condition does not define the person. </a:t>
            </a:r>
          </a:p>
          <a:p>
            <a:pPr>
              <a:spcAft>
                <a:spcPts val="600"/>
              </a:spcAft>
            </a:pPr>
            <a:r>
              <a:rPr lang="en-US" dirty="0"/>
              <a:t>To highlight this point, give students/participants the following directions: ‘When I say the word alcoholic, what picture comes to mind’. Then ask, ‘How many of you saw a woman or an adolescent? How many of you saw a man? </a:t>
            </a:r>
          </a:p>
          <a:p>
            <a:pPr>
              <a:spcAft>
                <a:spcPts val="600"/>
              </a:spcAft>
            </a:pPr>
            <a:r>
              <a:rPr lang="en-US" dirty="0"/>
              <a:t>Typically, a majority of students/participants report seeing a man. The point of this exercise is to demonstrate that stigmatizing language may cause us to make assumptions about who may be impacted by SUD and MH conditions, which could result in behavioral health professionals misdiagnosing patient/clients.</a:t>
            </a:r>
          </a:p>
        </p:txBody>
      </p:sp>
      <p:sp>
        <p:nvSpPr>
          <p:cNvPr id="4" name="Slide Number Placeholder 3"/>
          <p:cNvSpPr>
            <a:spLocks noGrp="1"/>
          </p:cNvSpPr>
          <p:nvPr>
            <p:ph type="sldNum" sz="quarter" idx="10"/>
          </p:nvPr>
        </p:nvSpPr>
        <p:spPr/>
        <p:txBody>
          <a:bodyPr/>
          <a:lstStyle/>
          <a:p>
            <a:fld id="{DF7EE7A4-93E4-4882-95FD-199E91839C54}" type="slidenum">
              <a:rPr lang="en-US" smtClean="0"/>
              <a:t>5</a:t>
            </a:fld>
            <a:endParaRPr lang="en-US"/>
          </a:p>
        </p:txBody>
      </p:sp>
    </p:spTree>
    <p:extLst>
      <p:ext uri="{BB962C8B-B14F-4D97-AF65-F5344CB8AC3E}">
        <p14:creationId xmlns:p14="http://schemas.microsoft.com/office/powerpoint/2010/main" val="33114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33450"/>
            <a:ext cx="5486400" cy="3086100"/>
          </a:xfrm>
        </p:spPr>
      </p:sp>
      <p:sp>
        <p:nvSpPr>
          <p:cNvPr id="4" name="Slide Number Placeholder 3"/>
          <p:cNvSpPr>
            <a:spLocks noGrp="1"/>
          </p:cNvSpPr>
          <p:nvPr>
            <p:ph type="sldNum" sz="quarter" idx="10"/>
          </p:nvPr>
        </p:nvSpPr>
        <p:spPr>
          <a:xfrm>
            <a:off x="3884613" y="8685213"/>
            <a:ext cx="2971800" cy="458787"/>
          </a:xfrm>
        </p:spPr>
        <p:txBody>
          <a:bodyPr/>
          <a:lstStyle/>
          <a:p>
            <a:fld id="{DF7EE7A4-93E4-4882-95FD-199E91839C54}" type="slidenum">
              <a:rPr lang="en-US" smtClean="0"/>
              <a:t>6</a:t>
            </a:fld>
            <a:endParaRPr lang="en-US" dirty="0"/>
          </a:p>
        </p:txBody>
      </p:sp>
      <p:sp>
        <p:nvSpPr>
          <p:cNvPr id="3" name="Notes Placeholder 2"/>
          <p:cNvSpPr>
            <a:spLocks noGrp="1"/>
          </p:cNvSpPr>
          <p:nvPr>
            <p:ph type="body" idx="1"/>
          </p:nvPr>
        </p:nvSpPr>
        <p:spPr>
          <a:xfrm>
            <a:off x="685800" y="4060787"/>
            <a:ext cx="5486400" cy="4828464"/>
          </a:xfrm>
        </p:spPr>
        <p:txBody>
          <a:bodyPr/>
          <a:lstStyle/>
          <a:p>
            <a:pPr>
              <a:spcAft>
                <a:spcPts val="600"/>
              </a:spcAft>
            </a:pPr>
            <a:r>
              <a:rPr lang="en-US" sz="1000" dirty="0"/>
              <a:t>The next two slides are taken from a document created by the SAMHSA’s Center for the Application of Prevention Technologies (CAPT) for prevention specialists and treatment providers. Review the points in each slide. </a:t>
            </a:r>
          </a:p>
          <a:p>
            <a:pPr marL="119063" indent="-119063"/>
            <a:r>
              <a:rPr lang="en-US" sz="1000" dirty="0"/>
              <a:t>Barry, C.L., McGinty, E.E., </a:t>
            </a:r>
            <a:r>
              <a:rPr lang="en-US" sz="1000" dirty="0" err="1"/>
              <a:t>Pescosolido</a:t>
            </a:r>
            <a:r>
              <a:rPr lang="en-US" sz="1000" dirty="0"/>
              <a:t>, B.A., &amp; Goldman, H.H. (2014). Stigma, discrimination, treatment effectiveness, and policy: Public views about drug addiction and mental illness. </a:t>
            </a:r>
            <a:r>
              <a:rPr lang="en-US" sz="1000" i="1" dirty="0"/>
              <a:t>Psychiatric Services, 65</a:t>
            </a:r>
            <a:r>
              <a:rPr lang="en-US" sz="1000" dirty="0"/>
              <a:t>(10), 1269-1272. </a:t>
            </a:r>
          </a:p>
          <a:p>
            <a:pPr marL="114300" indent="-114300"/>
            <a:r>
              <a:rPr lang="en-US" sz="1000" dirty="0"/>
              <a:t>Committee on the Science of Changing Behavioral Health Social Norms; Board on Behavioral, Cognitive, and Sensory Sciences; Division of Behavioral and Social Sciences and Education; National Academies of Sciences, Engineering, and Medicine. Ending Discrimination Against People with Mental and Substance Use Disorders: The Evidence for Stigma Change. Washington (DC): National Academies Press (US); 2016 Aug 3. 2, Understanding Stigma of Mental and Substance Use Disorders. Available from: https://www.ncbi.nlm.nih.gov/books/NBK384923/ </a:t>
            </a:r>
          </a:p>
          <a:p>
            <a:pPr marL="114300" indent="-114300"/>
            <a:r>
              <a:rPr lang="en-US" sz="1000" dirty="0"/>
              <a:t>Kelly, J.F., Dow, S.J., &amp; </a:t>
            </a:r>
            <a:r>
              <a:rPr lang="en-US" sz="1000" dirty="0" err="1"/>
              <a:t>Westerhoff</a:t>
            </a:r>
            <a:r>
              <a:rPr lang="en-US" sz="1000" dirty="0"/>
              <a:t>, C. (2010). Does our choice of substance-related terms influence perceptions of treatment need? An empirical investigation with two commonly used terms. </a:t>
            </a:r>
            <a:r>
              <a:rPr lang="en-US" sz="1000" i="1" dirty="0"/>
              <a:t>Journal of Drug Issues, 40, </a:t>
            </a:r>
            <a:r>
              <a:rPr lang="en-US" sz="1000" dirty="0"/>
              <a:t>805–818. </a:t>
            </a:r>
          </a:p>
          <a:p>
            <a:pPr marL="114300" indent="-114300"/>
            <a:r>
              <a:rPr lang="en-US" sz="1000" dirty="0"/>
              <a:t>Kelly, J.F., </a:t>
            </a:r>
            <a:r>
              <a:rPr lang="en-US" sz="1000" dirty="0" err="1"/>
              <a:t>Wakeman</a:t>
            </a:r>
            <a:r>
              <a:rPr lang="en-US" sz="1000" dirty="0"/>
              <a:t>, S.E., &amp; </a:t>
            </a:r>
            <a:r>
              <a:rPr lang="en-US" sz="1000" dirty="0" err="1"/>
              <a:t>Saitz</a:t>
            </a:r>
            <a:r>
              <a:rPr lang="en-US" sz="1000" dirty="0"/>
              <a:t>, R. (2015). Stop talking 'dirty': Clinicians, language, and quality of care for the leading cause of preventable death in the United States. </a:t>
            </a:r>
            <a:r>
              <a:rPr lang="en-US" sz="1000" i="1" dirty="0"/>
              <a:t>American Journal of Medicine, 128, </a:t>
            </a:r>
            <a:r>
              <a:rPr lang="en-US" sz="1000" dirty="0"/>
              <a:t>8–9. </a:t>
            </a:r>
          </a:p>
          <a:p>
            <a:pPr marL="114300" indent="-114300"/>
            <a:r>
              <a:rPr lang="en-US" sz="1000" dirty="0"/>
              <a:t>Van </a:t>
            </a:r>
            <a:r>
              <a:rPr lang="en-US" sz="1000" dirty="0" err="1"/>
              <a:t>Boekel</a:t>
            </a:r>
            <a:r>
              <a:rPr lang="en-US" sz="1000" dirty="0"/>
              <a:t>, L.C., Brouwers, E.P., Van </a:t>
            </a:r>
            <a:r>
              <a:rPr lang="en-US" sz="1000" dirty="0" err="1"/>
              <a:t>Weeghel</a:t>
            </a:r>
            <a:r>
              <a:rPr lang="en-US" sz="1000" dirty="0"/>
              <a:t>, J., &amp; </a:t>
            </a:r>
            <a:r>
              <a:rPr lang="en-US" sz="1000" dirty="0" err="1"/>
              <a:t>Garretsen</a:t>
            </a:r>
            <a:r>
              <a:rPr lang="en-US" sz="1000" dirty="0"/>
              <a:t>, H.F. (2013). Stigma among health professionals towards patients with substance use disorders and its consequences for healthcare delivery: systematic review. </a:t>
            </a:r>
            <a:r>
              <a:rPr lang="en-US" sz="1000" i="1" dirty="0"/>
              <a:t>Drug and alcohol dependence, 131</a:t>
            </a:r>
            <a:r>
              <a:rPr lang="en-US" sz="1000" dirty="0"/>
              <a:t>(1), 23-35. </a:t>
            </a:r>
          </a:p>
          <a:p>
            <a:pPr marL="114300" indent="-114300"/>
            <a:r>
              <a:rPr lang="en-US" sz="1000" dirty="0" err="1"/>
              <a:t>Brener</a:t>
            </a:r>
            <a:r>
              <a:rPr lang="en-US" sz="1000" dirty="0"/>
              <a:t>, L., von Hippel, W., von Hippel, C., Resnick, I., &amp; </a:t>
            </a:r>
            <a:r>
              <a:rPr lang="en-US" sz="1000" dirty="0" err="1"/>
              <a:t>Treloar</a:t>
            </a:r>
            <a:r>
              <a:rPr lang="en-US" sz="1000" dirty="0"/>
              <a:t>, C. (2010). Perceptions of discriminatory treatment by staff as predictors of drug treatment completion: utility of a mixed methods approach. </a:t>
            </a:r>
            <a:r>
              <a:rPr lang="en-US" sz="1000" i="1" dirty="0"/>
              <a:t>Drug and Alcohol Review, 29</a:t>
            </a:r>
            <a:r>
              <a:rPr lang="en-US" sz="1000" dirty="0"/>
              <a:t>(5), 491-497. </a:t>
            </a:r>
          </a:p>
          <a:p>
            <a:pPr marL="114300" indent="-114300"/>
            <a:r>
              <a:rPr lang="en-US" sz="1000" dirty="0"/>
              <a:t>Keyes, K.M., </a:t>
            </a:r>
            <a:r>
              <a:rPr lang="en-US" sz="1000" dirty="0" err="1"/>
              <a:t>Hatzenbuehler</a:t>
            </a:r>
            <a:r>
              <a:rPr lang="en-US" sz="1000" dirty="0"/>
              <a:t>, M.L., McLaughlin, K.A., Link, B., </a:t>
            </a:r>
            <a:r>
              <a:rPr lang="en-US" sz="1000" dirty="0" err="1"/>
              <a:t>Olfson</a:t>
            </a:r>
            <a:r>
              <a:rPr lang="en-US" sz="1000" dirty="0"/>
              <a:t>, M., Grant, B.F., &amp; </a:t>
            </a:r>
            <a:r>
              <a:rPr lang="en-US" sz="1000" dirty="0" err="1"/>
              <a:t>Hasin</a:t>
            </a:r>
            <a:r>
              <a:rPr lang="en-US" sz="1000" dirty="0"/>
              <a:t>, D. (2010). Stigma and treatment for alcohol disorders in the United States. </a:t>
            </a:r>
            <a:r>
              <a:rPr lang="en-US" sz="1000" i="1" dirty="0"/>
              <a:t>American Journal of Epidemiology, 172</a:t>
            </a:r>
            <a:r>
              <a:rPr lang="en-US" sz="1000" dirty="0"/>
              <a:t>(12), 1364-1372. </a:t>
            </a:r>
          </a:p>
          <a:p>
            <a:pPr marL="114300" indent="-114300"/>
            <a:r>
              <a:rPr lang="en-US" sz="1000" dirty="0"/>
              <a:t>Words Matter: How Language Choice Can Reduce Stigma (Nov 2017). SAMHSA Center for the Application of Prevention Technologies. https://www.samhsa.gov/capt/sites/default/files/resources/sud-stigma-tool.pdf</a:t>
            </a:r>
          </a:p>
          <a:p>
            <a:pPr marL="114300" indent="-114300"/>
            <a:endParaRPr lang="en-US" sz="1050" dirty="0"/>
          </a:p>
        </p:txBody>
      </p:sp>
    </p:spTree>
    <p:extLst>
      <p:ext uri="{BB962C8B-B14F-4D97-AF65-F5344CB8AC3E}">
        <p14:creationId xmlns:p14="http://schemas.microsoft.com/office/powerpoint/2010/main" val="177750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49907" y="4229100"/>
            <a:ext cx="5581935" cy="4543425"/>
          </a:xfrm>
        </p:spPr>
        <p:txBody>
          <a:bodyPr/>
          <a:lstStyle/>
          <a:p>
            <a:pPr>
              <a:spcAft>
                <a:spcPts val="600"/>
              </a:spcAft>
            </a:pPr>
            <a:r>
              <a:rPr lang="en-US" sz="1100" dirty="0"/>
              <a:t>These five suggestions are helpful to assist professionals in checking their language. The first 2 bullets are self-explanatory (ensure that you avoid saying someone is a person with an SUD if you don’t know if they have been diagnosed). An example that is useful for explaining bullet 3 is the term ‘clean’ or ‘dirty’ urine tests. Instead, when referring to alcohol/drug urine test results use the phrase, “Mary’s urine test results were positive for marijuana”. This communicates a clear consistent message rather than saying, “Mary had a dirty urine test” which does not provide specific information. Also, the word ‘dirty’ carries a negative connotation. Examples for the last two bullets include, “Joe is a really bad alcoholic” and “Now we are going to see a surge of these drug babies, which will negatively impact our schools”. Both of these comments are unhelpful and do nothing to increase understanding.</a:t>
            </a:r>
          </a:p>
          <a:p>
            <a:pPr marL="114300" indent="-114300"/>
            <a:r>
              <a:rPr lang="en-US" sz="1100" b="1" dirty="0"/>
              <a:t>Sources</a:t>
            </a:r>
          </a:p>
          <a:p>
            <a:pPr marL="114300" indent="-114300"/>
            <a:r>
              <a:rPr lang="en-US" sz="1100" dirty="0"/>
              <a:t>International Society of Addiction Journal Editors. Addiction Terminology Statement. Annual meeting, Budapest, Hungary, August 31-September 2, 2015. </a:t>
            </a:r>
            <a:r>
              <a:rPr lang="en-US" sz="1100" dirty="0">
                <a:hlinkClick r:id="rId3"/>
              </a:rPr>
              <a:t>http://www.parint.org/isajewebsite/terminology.htm</a:t>
            </a:r>
            <a:endParaRPr lang="en-US" sz="1100" dirty="0"/>
          </a:p>
          <a:p>
            <a:pPr marL="114300" indent="-114300"/>
            <a:r>
              <a:rPr lang="en-US" sz="1100" dirty="0"/>
              <a:t>Kelly, J.F. (2004). Toward an </a:t>
            </a:r>
            <a:r>
              <a:rPr lang="en-US" sz="1100" dirty="0" err="1"/>
              <a:t>Addictionary</a:t>
            </a:r>
            <a:r>
              <a:rPr lang="en-US" sz="1100" dirty="0"/>
              <a:t>: A Proposal for More Precise Terminology. </a:t>
            </a:r>
            <a:r>
              <a:rPr lang="en-US" sz="1100" i="1" dirty="0"/>
              <a:t>Alcoholism Treatment Quarterly, 22</a:t>
            </a:r>
            <a:r>
              <a:rPr lang="en-US" sz="1100" dirty="0"/>
              <a:t>(2), 79-87. </a:t>
            </a:r>
          </a:p>
          <a:p>
            <a:pPr marL="114300" indent="-114300"/>
            <a:r>
              <a:rPr lang="en-US" sz="1100" dirty="0"/>
              <a:t>Kelly, J.F., </a:t>
            </a:r>
            <a:r>
              <a:rPr lang="en-US" sz="1100" dirty="0" err="1"/>
              <a:t>Wakeman</a:t>
            </a:r>
            <a:r>
              <a:rPr lang="en-US" sz="1100" dirty="0"/>
              <a:t>, S.E., &amp; </a:t>
            </a:r>
            <a:r>
              <a:rPr lang="en-US" sz="1100" dirty="0" err="1"/>
              <a:t>Saitz</a:t>
            </a:r>
            <a:r>
              <a:rPr lang="en-US" sz="1100" dirty="0"/>
              <a:t>, R. (2015). Stop talking 'dirty': Clinicians, language, and quality of care for the leading cause of preventable death in the United States. </a:t>
            </a:r>
            <a:r>
              <a:rPr lang="en-US" sz="1100" i="1" dirty="0"/>
              <a:t>American Journal of Medicine, 128, </a:t>
            </a:r>
            <a:r>
              <a:rPr lang="en-US" sz="1100" dirty="0"/>
              <a:t>8–9. </a:t>
            </a:r>
          </a:p>
          <a:p>
            <a:pPr marL="114300" indent="-114300"/>
            <a:r>
              <a:rPr lang="en-US" sz="1100" dirty="0"/>
              <a:t>Miller, P.G. (2007). Media reports of heroin overdose spates: Public health messages, moral panics or risk advertisements?. </a:t>
            </a:r>
            <a:r>
              <a:rPr lang="en-US" sz="1100" i="1" dirty="0"/>
              <a:t>Critical Public Health, 1</a:t>
            </a:r>
            <a:r>
              <a:rPr lang="en-US" sz="1100" dirty="0"/>
              <a:t>7(2), 113-121. </a:t>
            </a:r>
          </a:p>
          <a:p>
            <a:pPr marL="114300" indent="-114300"/>
            <a:r>
              <a:rPr lang="en-US" sz="1100" dirty="0"/>
              <a:t>Kerr, T., Small, W., </a:t>
            </a:r>
            <a:r>
              <a:rPr lang="en-US" sz="1100" dirty="0" err="1"/>
              <a:t>Hyshka</a:t>
            </a:r>
            <a:r>
              <a:rPr lang="en-US" sz="1100" dirty="0"/>
              <a:t>, E., Maher, L., &amp; Shannon, K. (2013). ‘It's more about the heroin’: Injection drug users' response to an overdose warning campaign in a Canadian setting. </a:t>
            </a:r>
            <a:r>
              <a:rPr lang="en-US" sz="1100" i="1" dirty="0"/>
              <a:t>Addiction, 108</a:t>
            </a:r>
            <a:r>
              <a:rPr lang="en-US" sz="1100" dirty="0"/>
              <a:t>(7), 1270-1276</a:t>
            </a:r>
          </a:p>
          <a:p>
            <a:pPr marL="114300" indent="-114300"/>
            <a:r>
              <a:rPr lang="en-US" sz="1100" dirty="0"/>
              <a:t> Stengel, C. (2014). The risk of being ‘too honest’: Drug use, stigma and pregnancy. </a:t>
            </a:r>
            <a:r>
              <a:rPr lang="en-US" sz="1100" i="1" dirty="0"/>
              <a:t>Health, Risk &amp; Society, 16</a:t>
            </a:r>
            <a:r>
              <a:rPr lang="en-US" sz="1100" dirty="0"/>
              <a:t>(1), 36-50. </a:t>
            </a:r>
          </a:p>
          <a:p>
            <a:endParaRPr lang="en-US" sz="1100" dirty="0"/>
          </a:p>
        </p:txBody>
      </p:sp>
      <p:sp>
        <p:nvSpPr>
          <p:cNvPr id="4" name="Slide Number Placeholder 3"/>
          <p:cNvSpPr>
            <a:spLocks noGrp="1"/>
          </p:cNvSpPr>
          <p:nvPr>
            <p:ph type="sldNum" sz="quarter" idx="10"/>
          </p:nvPr>
        </p:nvSpPr>
        <p:spPr/>
        <p:txBody>
          <a:bodyPr/>
          <a:lstStyle/>
          <a:p>
            <a:fld id="{DF7EE7A4-93E4-4882-95FD-199E91839C54}" type="slidenum">
              <a:rPr lang="en-US" smtClean="0"/>
              <a:t>7</a:t>
            </a:fld>
            <a:endParaRPr lang="en-US"/>
          </a:p>
        </p:txBody>
      </p:sp>
    </p:spTree>
    <p:extLst>
      <p:ext uri="{BB962C8B-B14F-4D97-AF65-F5344CB8AC3E}">
        <p14:creationId xmlns:p14="http://schemas.microsoft.com/office/powerpoint/2010/main" val="46922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59679"/>
          </a:xfrm>
        </p:spPr>
        <p:txBody>
          <a:bodyPr/>
          <a:lstStyle/>
          <a:p>
            <a:r>
              <a:rPr lang="en-US" sz="1100" dirty="0"/>
              <a:t>Below is the description used to highlight the video, which has been used to highlight issues of stigma. The link to the video appears on the slide and at the end of this description.</a:t>
            </a:r>
          </a:p>
          <a:p>
            <a:endParaRPr lang="en-US" sz="1100" dirty="0"/>
          </a:p>
          <a:p>
            <a:r>
              <a:rPr lang="en-US" sz="1100" dirty="0"/>
              <a:t>Misuse and overdose of opioids have become a serious public health problem in North Dakota and throughout the United States. Blue Cross Blue Shield of North Dakota Caring Foundation has partnered with Prairie Public Broadcasting, Bell Banks, and Dakota Medical Foundation to produce a 30-minute North Dakota state-based documentary. The documentary spotlights some of the most important things North Dakotans, opioid users, affected families, health care professionals, educators, businesses and community members need to know upfront about the opioid epidemic, and most importantly, how they can drive action in helping to solve the problem. Our vision of hope identifies solutions from multiple facets with focuses on prevention, early intervention, treatment and recovery. </a:t>
            </a:r>
          </a:p>
          <a:p>
            <a:r>
              <a:rPr lang="en-US" sz="1100" dirty="0"/>
              <a:t>Below is a link to the documentary. We encourage you to view it and share it broadly with community members, churches, civic groups, schools and others. We have also included a printable brochure that can be used to support the documentary.  </a:t>
            </a:r>
          </a:p>
          <a:p>
            <a:r>
              <a:rPr lang="en-US" sz="1100" dirty="0"/>
              <a:t> </a:t>
            </a:r>
          </a:p>
          <a:p>
            <a:r>
              <a:rPr lang="en-US" sz="1100" dirty="0"/>
              <a:t>We all have a role. Together we will make a difference. Full version documentary (26 minutes and 46 seconds)</a:t>
            </a:r>
          </a:p>
          <a:p>
            <a:endParaRPr lang="en-US" sz="1100" dirty="0"/>
          </a:p>
          <a:p>
            <a:r>
              <a:rPr lang="en-US" sz="1100" b="1" dirty="0"/>
              <a:t>NOTE: This </a:t>
            </a:r>
            <a:r>
              <a:rPr lang="en-US" sz="1100" b="1" dirty="0" err="1"/>
              <a:t>url</a:t>
            </a:r>
            <a:r>
              <a:rPr lang="en-US" sz="1100" b="1" dirty="0"/>
              <a:t> has been imbedded in the picture. The video should start when you click on the photo. If it does not launch automatically, copy and past the following </a:t>
            </a:r>
            <a:r>
              <a:rPr lang="en-US" sz="1100" b="1" dirty="0" err="1"/>
              <a:t>url</a:t>
            </a:r>
            <a:r>
              <a:rPr lang="en-US" sz="1100" b="1" dirty="0"/>
              <a:t> into your internet browser.  </a:t>
            </a:r>
            <a:r>
              <a:rPr lang="en-US" sz="1100" b="1" dirty="0">
                <a:hlinkClick r:id="rId3"/>
              </a:rPr>
              <a:t>https://www.youtube.com/watch?v=ngVPVmi4Ups&amp;feature=youtu.be</a:t>
            </a:r>
            <a:endParaRPr lang="en-US" sz="1100" b="1" dirty="0"/>
          </a:p>
          <a:p>
            <a:endParaRPr lang="en-US" sz="1100"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146405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dirty="0"/>
              <a:t>Finally, this slide uses a quote with an analogy that helps bring the point home about the powerful impact of language. Citations are included from the William White Papers website, which is where the quote is attributed. William White is a prolific author in the SUD and recovery support field. His website is filled with interesting articles.</a:t>
            </a:r>
          </a:p>
          <a:p>
            <a:endParaRPr lang="en-US" sz="1100" dirty="0"/>
          </a:p>
          <a:p>
            <a:r>
              <a:rPr lang="en-US" sz="1100" b="1" dirty="0"/>
              <a:t>Sources</a:t>
            </a:r>
          </a:p>
          <a:p>
            <a:pPr>
              <a:lnSpc>
                <a:spcPct val="90000"/>
              </a:lnSpc>
              <a:spcAft>
                <a:spcPts val="1200"/>
              </a:spcAft>
              <a:buNone/>
            </a:pPr>
            <a:r>
              <a:rPr lang="en-US" sz="1100" dirty="0">
                <a:hlinkClick r:id="rId3"/>
              </a:rPr>
              <a:t>http://www.williamwhitepapers.com/blog/2013/07/moral-panics-the-limits-of-science-professional-responsibility.html</a:t>
            </a:r>
            <a:endParaRPr lang="en-US" sz="1100" dirty="0"/>
          </a:p>
          <a:p>
            <a:pPr>
              <a:lnSpc>
                <a:spcPct val="90000"/>
              </a:lnSpc>
              <a:spcAft>
                <a:spcPts val="1200"/>
              </a:spcAft>
              <a:buNone/>
            </a:pPr>
            <a:r>
              <a:rPr lang="en-US" sz="1100" dirty="0">
                <a:hlinkClick r:id="rId4"/>
              </a:rPr>
              <a:t>http://www.williamwhitepapers.com/blog/2015/12/is-it-time-for-person-first-language-in-addiction-treatment-william-white-and-alisha-white.html</a:t>
            </a:r>
            <a:r>
              <a:rPr lang="en-US" sz="1100" dirty="0"/>
              <a:t> </a:t>
            </a:r>
          </a:p>
          <a:p>
            <a:r>
              <a:rPr lang="en-US" sz="1100" dirty="0">
                <a:hlinkClick r:id="rId3"/>
              </a:rPr>
              <a:t>http://www.williamwhitepapers.com/blog/2013/07/moral-panics-the-limits-of-science-professional-responsibility.html</a:t>
            </a:r>
            <a:r>
              <a:rPr lang="en-US" sz="1100" dirty="0"/>
              <a:t>   </a:t>
            </a:r>
          </a:p>
          <a:p>
            <a:endParaRPr lang="en-US" sz="1100" dirty="0"/>
          </a:p>
          <a:p>
            <a:endParaRPr lang="en-US" sz="1100" dirty="0"/>
          </a:p>
          <a:p>
            <a:r>
              <a:rPr lang="en-US" sz="1050" dirty="0"/>
              <a:t>Image credits: </a:t>
            </a:r>
            <a:r>
              <a:rPr lang="en-US" sz="1100" dirty="0"/>
              <a:t>Getty Images (purchased image)</a:t>
            </a:r>
            <a:r>
              <a:rPr lang="en-US" sz="1050" dirty="0"/>
              <a:t> </a:t>
            </a:r>
            <a:endParaRPr lang="en-US" sz="1100" dirty="0"/>
          </a:p>
          <a:p>
            <a:endParaRPr lang="en-US" sz="1100" dirty="0"/>
          </a:p>
        </p:txBody>
      </p:sp>
      <p:sp>
        <p:nvSpPr>
          <p:cNvPr id="4" name="Slide Number Placeholder 3"/>
          <p:cNvSpPr>
            <a:spLocks noGrp="1"/>
          </p:cNvSpPr>
          <p:nvPr>
            <p:ph type="sldNum" sz="quarter" idx="10"/>
          </p:nvPr>
        </p:nvSpPr>
        <p:spPr/>
        <p:txBody>
          <a:bodyPr/>
          <a:lstStyle/>
          <a:p>
            <a:fld id="{DF7EE7A4-93E4-4882-95FD-199E91839C54}" type="slidenum">
              <a:rPr lang="en-US" smtClean="0"/>
              <a:t>9</a:t>
            </a:fld>
            <a:endParaRPr lang="en-US"/>
          </a:p>
        </p:txBody>
      </p:sp>
    </p:spTree>
    <p:extLst>
      <p:ext uri="{BB962C8B-B14F-4D97-AF65-F5344CB8AC3E}">
        <p14:creationId xmlns:p14="http://schemas.microsoft.com/office/powerpoint/2010/main" val="1226665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attcnetwork.org/centers/mountain-plains-attc/slidedecks4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B2B4-634A-4C0D-A747-E36FFCA72AAC}"/>
              </a:ext>
            </a:extLst>
          </p:cNvPr>
          <p:cNvSpPr>
            <a:spLocks noGrp="1"/>
          </p:cNvSpPr>
          <p:nvPr>
            <p:ph type="ctrTitle"/>
          </p:nvPr>
        </p:nvSpPr>
        <p:spPr>
          <a:xfrm>
            <a:off x="914400" y="1567544"/>
            <a:ext cx="10363200" cy="1971613"/>
          </a:xfrm>
        </p:spPr>
        <p:txBody>
          <a:bodyPr anchor="ctr">
            <a:normAutofit/>
          </a:bodyPr>
          <a:lstStyle>
            <a:lvl1pPr algn="ctr">
              <a:defRPr/>
            </a:lvl1pPr>
          </a:lstStyle>
          <a:p>
            <a:endParaRPr lang="en-US" sz="4800" dirty="0">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7EF7F16C-43B2-4127-8BDF-399615B06277}"/>
              </a:ext>
            </a:extLst>
          </p:cNvPr>
          <p:cNvSpPr>
            <a:spLocks noGrp="1"/>
          </p:cNvSpPr>
          <p:nvPr>
            <p:ph type="subTitle" idx="1"/>
          </p:nvPr>
        </p:nvSpPr>
        <p:spPr>
          <a:xfrm>
            <a:off x="1524000" y="3716915"/>
            <a:ext cx="9144000" cy="969962"/>
          </a:xfrm>
        </p:spPr>
        <p:txBody>
          <a:bodyPr>
            <a:normAutofit/>
          </a:bodyPr>
          <a:lstStyle>
            <a:lvl1pPr marL="0" indent="0" algn="ctr">
              <a:buNone/>
              <a:defRPr/>
            </a:lvl1pPr>
          </a:lstStyle>
          <a:p>
            <a:endParaRPr lang="en-US" sz="3200" dirty="0">
              <a:latin typeface="Calibri" panose="020F0502020204030204" pitchFamily="34" charset="0"/>
              <a:cs typeface="Calibri" panose="020F0502020204030204" pitchFamily="34" charset="0"/>
            </a:endParaRPr>
          </a:p>
        </p:txBody>
      </p:sp>
      <p:pic>
        <p:nvPicPr>
          <p:cNvPr id="7" name="Picture Placeholder 7">
            <a:extLst>
              <a:ext uri="{FF2B5EF4-FFF2-40B4-BE49-F238E27FC236}">
                <a16:creationId xmlns:a16="http://schemas.microsoft.com/office/drawing/2014/main" id="{F40696A4-EDC3-4DF9-8990-28654D635AC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3007" y="4247616"/>
            <a:ext cx="4954653" cy="3291840"/>
          </a:xfrm>
          <a:prstGeom prst="rect">
            <a:avLst/>
          </a:prstGeom>
        </p:spPr>
      </p:pic>
      <p:pic>
        <p:nvPicPr>
          <p:cNvPr id="3" name="Picture 2">
            <a:extLst>
              <a:ext uri="{FF2B5EF4-FFF2-40B4-BE49-F238E27FC236}">
                <a16:creationId xmlns:a16="http://schemas.microsoft.com/office/drawing/2014/main" id="{4021E00E-E62C-4B27-85AB-32958F4D9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554" y="310445"/>
            <a:ext cx="6153819" cy="1097280"/>
          </a:xfrm>
          <a:prstGeom prst="rect">
            <a:avLst/>
          </a:prstGeom>
        </p:spPr>
      </p:pic>
    </p:spTree>
    <p:extLst>
      <p:ext uri="{BB962C8B-B14F-4D97-AF65-F5344CB8AC3E}">
        <p14:creationId xmlns:p14="http://schemas.microsoft.com/office/powerpoint/2010/main" val="110443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FB249A5C-D8E6-4AFB-A712-E17A38360768}"/>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27419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EC6EC5EF-7D27-4AC9-9927-AE39CEC42D6B}"/>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18928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t>Nancy Roget, Co-Director</a:t>
            </a:r>
          </a:p>
          <a:p>
            <a:pPr marL="0" indent="0" algn="ctr">
              <a:spcAft>
                <a:spcPts val="600"/>
              </a:spcAft>
              <a:buFont typeface="Arial" panose="020B0604020202020204" pitchFamily="34" charset="0"/>
              <a:buNone/>
            </a:pPr>
            <a:r>
              <a:rPr lang="en-US" sz="2400" dirty="0"/>
              <a:t>University of Nevada, Reno</a:t>
            </a:r>
          </a:p>
          <a:p>
            <a:pPr marL="0" indent="0" algn="ctr">
              <a:spcAft>
                <a:spcPts val="600"/>
              </a:spcAft>
              <a:buFont typeface="Arial" panose="020B0604020202020204" pitchFamily="34" charset="0"/>
              <a:buNone/>
            </a:pPr>
            <a:r>
              <a:rPr lang="en-US" sz="2400" dirty="0">
                <a:hlinkClick r:id="rId4"/>
              </a:rPr>
              <a:t>nroget@casat.org</a:t>
            </a:r>
            <a:r>
              <a:rPr lang="en-US" sz="2400" dirty="0"/>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838200" y="2013228"/>
            <a:ext cx="5538696" cy="1415772"/>
          </a:xfrm>
          <a:prstGeom prst="rect">
            <a:avLst/>
          </a:prstGeom>
          <a:noFill/>
        </p:spPr>
        <p:txBody>
          <a:bodyPr wrap="none" rtlCol="0">
            <a:spAutoFit/>
          </a:bodyPr>
          <a:lstStyle/>
          <a:p>
            <a:pPr marL="0" indent="0" algn="ctr">
              <a:spcAft>
                <a:spcPts val="600"/>
              </a:spcAft>
              <a:buNone/>
            </a:pPr>
            <a:r>
              <a:rPr lang="en-US" sz="2800" dirty="0"/>
              <a:t>Thomasine Heitkamp, PI/Co-Director</a:t>
            </a:r>
          </a:p>
          <a:p>
            <a:pPr marL="0" indent="0" algn="ctr">
              <a:spcAft>
                <a:spcPts val="600"/>
              </a:spcAft>
              <a:buNone/>
            </a:pPr>
            <a:r>
              <a:rPr lang="en-US" sz="2400" dirty="0"/>
              <a:t>University of North Dakota</a:t>
            </a:r>
          </a:p>
          <a:p>
            <a:pPr marL="0" indent="0" algn="ctr">
              <a:spcAft>
                <a:spcPts val="600"/>
              </a:spcAft>
              <a:buNone/>
            </a:pPr>
            <a:r>
              <a:rPr lang="en-US" sz="2400" dirty="0"/>
              <a:t> </a:t>
            </a:r>
            <a:r>
              <a:rPr lang="en-US" sz="2400" dirty="0">
                <a:hlinkClick r:id="rId5"/>
              </a:rPr>
              <a:t>thomasine.heitkamp@und.edu</a:t>
            </a:r>
            <a:r>
              <a:rPr lang="en-US" sz="2400" dirty="0"/>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120818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F09D9A1-D889-4817-B39D-F59E9C68DF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7" name="Picture 6">
            <a:extLst>
              <a:ext uri="{FF2B5EF4-FFF2-40B4-BE49-F238E27FC236}">
                <a16:creationId xmlns:a16="http://schemas.microsoft.com/office/drawing/2014/main" id="{4F1E7463-6CB7-456B-9EB7-EC0BDBABCE91}"/>
              </a:ext>
            </a:extLst>
          </p:cNvPr>
          <p:cNvPicPr>
            <a:picLocks noChangeAspect="1"/>
          </p:cNvPicPr>
          <p:nvPr userDrawn="1"/>
        </p:nvPicPr>
        <p:blipFill>
          <a:blip r:embed="rId4"/>
          <a:stretch>
            <a:fillRect/>
          </a:stretch>
        </p:blipFill>
        <p:spPr>
          <a:xfrm>
            <a:off x="170091" y="6184142"/>
            <a:ext cx="3451649" cy="617462"/>
          </a:xfrm>
          <a:prstGeom prst="rect">
            <a:avLst/>
          </a:prstGeom>
        </p:spPr>
      </p:pic>
    </p:spTree>
    <p:custDataLst>
      <p:tags r:id="rId1"/>
    </p:custDataLst>
    <p:extLst>
      <p:ext uri="{BB962C8B-B14F-4D97-AF65-F5344CB8AC3E}">
        <p14:creationId xmlns:p14="http://schemas.microsoft.com/office/powerpoint/2010/main" val="3032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0BD35D-0CB5-4528-9F87-4FCBBC814B25}"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60FA5-78E5-4192-8E08-473A92E8D8CD}" type="slidenum">
              <a:rPr lang="en-US" smtClean="0"/>
              <a:t>‹#›</a:t>
            </a:fld>
            <a:endParaRPr lang="en-US"/>
          </a:p>
        </p:txBody>
      </p:sp>
    </p:spTree>
    <p:extLst>
      <p:ext uri="{BB962C8B-B14F-4D97-AF65-F5344CB8AC3E}">
        <p14:creationId xmlns:p14="http://schemas.microsoft.com/office/powerpoint/2010/main" val="74574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9" name="Picture 8">
            <a:extLst>
              <a:ext uri="{FF2B5EF4-FFF2-40B4-BE49-F238E27FC236}">
                <a16:creationId xmlns:a16="http://schemas.microsoft.com/office/drawing/2014/main" id="{093BCAE6-DB6E-4249-9535-080999EA9CE7}"/>
              </a:ext>
            </a:extLst>
          </p:cNvPr>
          <p:cNvPicPr>
            <a:picLocks noChangeAspect="1"/>
          </p:cNvPicPr>
          <p:nvPr userDrawn="1"/>
        </p:nvPicPr>
        <p:blipFill>
          <a:blip r:embed="rId3"/>
          <a:stretch>
            <a:fillRect/>
          </a:stretch>
        </p:blipFill>
        <p:spPr>
          <a:xfrm>
            <a:off x="170091" y="6184142"/>
            <a:ext cx="3066930" cy="54864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a:xfrm>
            <a:off x="170091" y="221905"/>
            <a:ext cx="11725130" cy="710639"/>
          </a:xfrm>
        </p:spPr>
        <p:txBody>
          <a:bodyPr>
            <a:normAutofit/>
          </a:bodyPr>
          <a:lstStyle>
            <a:lvl1pPr>
              <a:defRPr sz="3600"/>
            </a:lvl1pPr>
          </a:lstStyle>
          <a:p>
            <a:r>
              <a:rPr lang="en-US" sz="4000" dirty="0">
                <a:solidFill>
                  <a:srgbClr val="00467F"/>
                </a:solidFill>
              </a:rPr>
              <a:t>Disclaimer</a:t>
            </a:r>
            <a:endParaRPr lang="en-US" dirty="0"/>
          </a:p>
        </p:txBody>
      </p:sp>
      <p:sp>
        <p:nvSpPr>
          <p:cNvPr id="6" name="Content Placeholder 2">
            <a:extLst>
              <a:ext uri="{FF2B5EF4-FFF2-40B4-BE49-F238E27FC236}">
                <a16:creationId xmlns:a16="http://schemas.microsoft.com/office/drawing/2014/main" id="{A593FE43-13C8-4DE8-9D2C-D9EF57EEDE5E}"/>
              </a:ext>
            </a:extLst>
          </p:cNvPr>
          <p:cNvSpPr>
            <a:spLocks noGrp="1"/>
          </p:cNvSpPr>
          <p:nvPr>
            <p:ph idx="1" hasCustomPrompt="1"/>
          </p:nvPr>
        </p:nvSpPr>
        <p:spPr>
          <a:xfrm>
            <a:off x="296779" y="1031159"/>
            <a:ext cx="11590688" cy="4428565"/>
          </a:xfrm>
        </p:spPr>
        <p:txBody>
          <a:bodyPr>
            <a:noAutofit/>
          </a:bodyPr>
          <a:lstStyle>
            <a:lvl1pPr marL="0" indent="0">
              <a:spcAft>
                <a:spcPts val="1800"/>
              </a:spcAft>
              <a:buNone/>
              <a:defRPr sz="2000"/>
            </a:lvl1pPr>
          </a:lstStyle>
          <a:p>
            <a:pPr lvl="0"/>
            <a:r>
              <a:rPr lang="en-US"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dirty="0">
                <a:hlinkClick r:id="rId4"/>
              </a:rPr>
              <a:t>https://attcnetwork.org/centers/mountain-plains-attc/slidedecks4u</a:t>
            </a:r>
            <a:r>
              <a:rPr lang="en-US" dirty="0"/>
              <a:t>). </a:t>
            </a:r>
          </a:p>
          <a:p>
            <a:pPr lvl="0"/>
            <a:r>
              <a:rPr lang="en-US" dirty="0"/>
              <a:t>At the time of this presentation, Elinore F. McCance-Katz, serves as SAMHSA Assistant Secretary. The opinions expressed herein are the views of the Mountain Plains ATTC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41985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E5345E8D-DE32-410B-96A6-D983519CA827}"/>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35938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E565913-F962-4A68-824C-6B0D90DBBAF9}"/>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23775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1551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DBC4183-4051-40F5-812A-14211666C72C}"/>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1102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0F9BBEF-6C4F-4487-A443-6EA184C02510}"/>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37155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9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91582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5" r:id="rId4"/>
    <p:sldLayoutId id="2147483701" r:id="rId5"/>
    <p:sldLayoutId id="2147483686" r:id="rId6"/>
    <p:sldLayoutId id="2147483702" r:id="rId7"/>
    <p:sldLayoutId id="2147483687" r:id="rId8"/>
    <p:sldLayoutId id="2147483703" r:id="rId9"/>
    <p:sldLayoutId id="2147483690" r:id="rId10"/>
    <p:sldLayoutId id="2147483704" r:id="rId11"/>
    <p:sldLayoutId id="2147483700" r:id="rId12"/>
    <p:sldLayoutId id="2147483681" r:id="rId13"/>
    <p:sldLayoutId id="2147483706" r:id="rId14"/>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attcnetwork.org/centers/mountain-plains-attc/slidedecks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ore.apstylebook.com/2017-ap-stylebook-print-edition.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gVPVmi4Ups&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E80D-AC60-4838-A2F8-BD3D52087599}"/>
              </a:ext>
            </a:extLst>
          </p:cNvPr>
          <p:cNvSpPr>
            <a:spLocks noGrp="1"/>
          </p:cNvSpPr>
          <p:nvPr>
            <p:ph type="ctrTitle"/>
          </p:nvPr>
        </p:nvSpPr>
        <p:spPr>
          <a:xfrm>
            <a:off x="914399" y="1660727"/>
            <a:ext cx="10363200" cy="1430070"/>
          </a:xfrm>
        </p:spPr>
        <p:txBody>
          <a:bodyPr>
            <a:noAutofit/>
          </a:bodyPr>
          <a:lstStyle/>
          <a:p>
            <a:r>
              <a:rPr lang="en-US" sz="4400" b="1" dirty="0">
                <a:solidFill>
                  <a:srgbClr val="002060"/>
                </a:solidFill>
                <a:latin typeface="Arial" panose="020B0604020202020204" pitchFamily="34" charset="0"/>
                <a:cs typeface="Arial" panose="020B0604020202020204" pitchFamily="34" charset="0"/>
              </a:rPr>
              <a:t>Affirming Language Inspires Hope and Advances Recovery…</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9074B6F-2A54-491D-9803-D3CB072608D2}"/>
              </a:ext>
            </a:extLst>
          </p:cNvPr>
          <p:cNvSpPr>
            <a:spLocks noGrp="1"/>
          </p:cNvSpPr>
          <p:nvPr>
            <p:ph type="subTitle" idx="1"/>
          </p:nvPr>
        </p:nvSpPr>
        <p:spPr>
          <a:xfrm>
            <a:off x="3182549" y="3170912"/>
            <a:ext cx="5826901" cy="891515"/>
          </a:xfrm>
        </p:spPr>
        <p:txBody>
          <a:bodyPr anchor="ctr">
            <a:normAutofit/>
          </a:bodyPr>
          <a:lstStyle/>
          <a:p>
            <a:r>
              <a:rPr lang="en-US" b="1" dirty="0">
                <a:solidFill>
                  <a:srgbClr val="002060"/>
                </a:solidFill>
                <a:latin typeface="Arial" panose="020B0604020202020204" pitchFamily="34" charset="0"/>
                <a:cs typeface="Arial" panose="020B0604020202020204" pitchFamily="34" charset="0"/>
              </a:rPr>
              <a:t>Language Matters</a:t>
            </a:r>
            <a:endParaRPr lang="en-US" dirty="0">
              <a:latin typeface="Arial" panose="020B0604020202020204" pitchFamily="34" charset="0"/>
              <a:cs typeface="Arial" panose="020B0604020202020204" pitchFamily="34" charset="0"/>
            </a:endParaRPr>
          </a:p>
        </p:txBody>
      </p:sp>
      <p:pic>
        <p:nvPicPr>
          <p:cNvPr id="4" name="Picture 3" descr="hope">
            <a:extLst>
              <a:ext uri="{FF2B5EF4-FFF2-40B4-BE49-F238E27FC236}">
                <a16:creationId xmlns:a16="http://schemas.microsoft.com/office/drawing/2014/main" id="{1656E16E-8E2A-4774-B535-37934E365281}"/>
              </a:ext>
            </a:extLst>
          </p:cNvPr>
          <p:cNvPicPr>
            <a:picLocks noChangeAspect="1"/>
          </p:cNvPicPr>
          <p:nvPr/>
        </p:nvPicPr>
        <p:blipFill rotWithShape="1">
          <a:blip r:embed="rId3"/>
          <a:srcRect l="7627"/>
          <a:stretch/>
        </p:blipFill>
        <p:spPr>
          <a:xfrm>
            <a:off x="266700" y="4142542"/>
            <a:ext cx="5467350" cy="2616907"/>
          </a:xfrm>
          <a:prstGeom prst="rect">
            <a:avLst/>
          </a:prstGeom>
        </p:spPr>
      </p:pic>
    </p:spTree>
    <p:extLst>
      <p:ext uri="{BB962C8B-B14F-4D97-AF65-F5344CB8AC3E}">
        <p14:creationId xmlns:p14="http://schemas.microsoft.com/office/powerpoint/2010/main" val="272409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A0B-D843-4D3F-BD66-4326619561FD}"/>
              </a:ext>
            </a:extLst>
          </p:cNvPr>
          <p:cNvSpPr>
            <a:spLocks noGrp="1"/>
          </p:cNvSpPr>
          <p:nvPr>
            <p:ph type="title"/>
          </p:nvPr>
        </p:nvSpPr>
        <p:spPr/>
        <p:txBody>
          <a:bodyPr/>
          <a:lstStyle/>
          <a:p>
            <a:r>
              <a:rPr lang="en-US" dirty="0"/>
              <a:t>For more information, contact</a:t>
            </a:r>
          </a:p>
        </p:txBody>
      </p:sp>
    </p:spTree>
    <p:extLst>
      <p:ext uri="{BB962C8B-B14F-4D97-AF65-F5344CB8AC3E}">
        <p14:creationId xmlns:p14="http://schemas.microsoft.com/office/powerpoint/2010/main" val="80985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id="{2EAEC926-517D-48B2-B0D4-A661CB516821}"/>
              </a:ext>
            </a:extLst>
          </p:cNvPr>
          <p:cNvSpPr>
            <a:spLocks noGrp="1"/>
          </p:cNvSpPr>
          <p:nvPr>
            <p:ph type="title"/>
          </p:nvPr>
        </p:nvSpPr>
        <p:spPr>
          <a:xfrm>
            <a:off x="170091" y="173441"/>
            <a:ext cx="11725130" cy="710639"/>
          </a:xfrm>
        </p:spPr>
        <p:txBody>
          <a:bodyPr/>
          <a:lstStyle/>
          <a:p>
            <a:r>
              <a:rPr lang="en-US" sz="3200" dirty="0">
                <a:solidFill>
                  <a:srgbClr val="00467F"/>
                </a:solidFill>
                <a:latin typeface="Arial" panose="020B0604020202020204" pitchFamily="34" charset="0"/>
                <a:cs typeface="Arial" panose="020B0604020202020204" pitchFamily="34" charset="0"/>
              </a:rPr>
              <a:t>Disclaimer</a:t>
            </a:r>
            <a:endParaRPr lang="en-US" dirty="0">
              <a:solidFill>
                <a:srgbClr val="00467F"/>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B2B7BE4-801C-4A30-801E-99329C728C52}"/>
              </a:ext>
            </a:extLst>
          </p:cNvPr>
          <p:cNvSpPr txBox="1">
            <a:spLocks/>
          </p:cNvSpPr>
          <p:nvPr/>
        </p:nvSpPr>
        <p:spPr>
          <a:xfrm>
            <a:off x="563846" y="938399"/>
            <a:ext cx="11331375" cy="44031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800"/>
              </a:spcAft>
            </a:pPr>
            <a:r>
              <a:rPr lang="en-US" sz="2000"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sz="2000" dirty="0">
                <a:hlinkClick r:id="rId3"/>
              </a:rPr>
              <a:t>https://attcnetwork.org/centers/mountain-plains-attc/slidedecks4u</a:t>
            </a:r>
            <a:r>
              <a:rPr lang="en-US" sz="2000" dirty="0"/>
              <a:t>). </a:t>
            </a:r>
          </a:p>
          <a:p>
            <a:pPr lvl="0"/>
            <a:r>
              <a:rPr lang="en-US" sz="2000" dirty="0"/>
              <a:t>At the time of this presentation, Elinore F. McCance-Katz, serves as SAMHSA Assistant Secretary. The opinions expressed herein are the views of Nancy Roget, MS, MFT, LADC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8991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897E65-DD31-4DE5-8367-2CCE67450B00}"/>
              </a:ext>
            </a:extLst>
          </p:cNvPr>
          <p:cNvSpPr>
            <a:spLocks noGrp="1"/>
          </p:cNvSpPr>
          <p:nvPr>
            <p:ph type="title"/>
          </p:nvPr>
        </p:nvSpPr>
        <p:spPr>
          <a:xfrm>
            <a:off x="105201" y="72427"/>
            <a:ext cx="11981598" cy="751438"/>
          </a:xfrm>
        </p:spPr>
        <p:txBody>
          <a:bodyPr>
            <a:normAutofit/>
          </a:bodyPr>
          <a:lstStyle/>
          <a:p>
            <a:pPr algn="ctr"/>
            <a:r>
              <a:rPr lang="en-US" sz="3200" dirty="0"/>
              <a:t>The ATTC Network promotes the use of affirming language</a:t>
            </a:r>
          </a:p>
        </p:txBody>
      </p:sp>
      <p:pic>
        <p:nvPicPr>
          <p:cNvPr id="6" name="Content Placeholder 5" descr="Language matters poster created by the ATTC Network">
            <a:extLst>
              <a:ext uri="{FF2B5EF4-FFF2-40B4-BE49-F238E27FC236}">
                <a16:creationId xmlns:a16="http://schemas.microsoft.com/office/drawing/2014/main" id="{8F964EB4-4092-493E-9F5D-3497CD729B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291344" y="979134"/>
            <a:ext cx="7174926" cy="4754880"/>
          </a:xfrm>
          <a:ln>
            <a:solidFill>
              <a:srgbClr val="00467F"/>
            </a:solidFill>
          </a:ln>
        </p:spPr>
      </p:pic>
    </p:spTree>
    <p:extLst>
      <p:ext uri="{BB962C8B-B14F-4D97-AF65-F5344CB8AC3E}">
        <p14:creationId xmlns:p14="http://schemas.microsoft.com/office/powerpoint/2010/main" val="32627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904" y="1243172"/>
            <a:ext cx="6184392" cy="3694810"/>
          </a:xfrm>
        </p:spPr>
        <p:txBody>
          <a:bodyPr>
            <a:noAutofit/>
          </a:bodyPr>
          <a:lstStyle/>
          <a:p>
            <a:pPr algn="ctr">
              <a:lnSpc>
                <a:spcPct val="114000"/>
              </a:lnSpc>
            </a:pPr>
            <a:r>
              <a:rPr lang="en-US" sz="3600" dirty="0"/>
              <a:t>The new edition of the widely used </a:t>
            </a:r>
            <a:r>
              <a:rPr lang="en-US" sz="3600" dirty="0">
                <a:solidFill>
                  <a:srgbClr val="00467F"/>
                </a:solidFill>
                <a:hlinkClick r:id="rId3"/>
              </a:rPr>
              <a:t>AP Stylebook</a:t>
            </a:r>
            <a:r>
              <a:rPr lang="en-US" sz="3600" dirty="0"/>
              <a:t> declares that "addict" should no longer be used as a noun.</a:t>
            </a:r>
            <a:endParaRPr lang="en-US" sz="3600" dirty="0">
              <a:latin typeface="+mn-lt"/>
            </a:endParaRPr>
          </a:p>
        </p:txBody>
      </p:sp>
      <p:pic>
        <p:nvPicPr>
          <p:cNvPr id="1026" name="Picture 2" descr="Image result for APA Style Book 2017"/>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362872" y="614871"/>
            <a:ext cx="3297103" cy="4951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4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83" y="2798425"/>
            <a:ext cx="4742688" cy="1024404"/>
          </a:xfrm>
        </p:spPr>
        <p:txBody>
          <a:bodyPr>
            <a:normAutofit/>
          </a:bodyPr>
          <a:lstStyle/>
          <a:p>
            <a:pPr algn="ctr"/>
            <a:r>
              <a:rPr lang="en-US" sz="4000" b="1" i="1" dirty="0"/>
              <a:t>Language Matters</a:t>
            </a:r>
          </a:p>
        </p:txBody>
      </p:sp>
      <p:sp>
        <p:nvSpPr>
          <p:cNvPr id="3" name="Content Placeholder 2"/>
          <p:cNvSpPr>
            <a:spLocks noGrp="1"/>
          </p:cNvSpPr>
          <p:nvPr>
            <p:ph sz="half" idx="1"/>
          </p:nvPr>
        </p:nvSpPr>
        <p:spPr>
          <a:xfrm>
            <a:off x="2832048" y="278576"/>
            <a:ext cx="9359952" cy="2451973"/>
          </a:xfrm>
        </p:spPr>
        <p:txBody>
          <a:bodyPr>
            <a:normAutofit/>
          </a:bodyPr>
          <a:lstStyle/>
          <a:p>
            <a:pPr marL="0" indent="0">
              <a:lnSpc>
                <a:spcPct val="100000"/>
              </a:lnSpc>
              <a:spcBef>
                <a:spcPts val="0"/>
              </a:spcBef>
              <a:spcAft>
                <a:spcPts val="0"/>
              </a:spcAft>
              <a:buNone/>
            </a:pPr>
            <a:r>
              <a:rPr lang="en-US" sz="4000" b="1" dirty="0"/>
              <a:t>USE</a:t>
            </a:r>
            <a:endParaRPr lang="en-US" sz="4400" b="1" dirty="0"/>
          </a:p>
          <a:p>
            <a:pPr marL="463550" indent="-231775">
              <a:spcAft>
                <a:spcPts val="0"/>
              </a:spcAft>
            </a:pPr>
            <a:r>
              <a:rPr lang="en-US" sz="3600" b="1" u="sng" dirty="0">
                <a:solidFill>
                  <a:srgbClr val="00467F"/>
                </a:solidFill>
              </a:rPr>
              <a:t>Person</a:t>
            </a:r>
            <a:r>
              <a:rPr lang="en-US" sz="3600" b="1" dirty="0">
                <a:solidFill>
                  <a:srgbClr val="00467F"/>
                </a:solidFill>
              </a:rPr>
              <a:t> with a Substance Use Disorder</a:t>
            </a:r>
          </a:p>
          <a:p>
            <a:pPr marL="463550" indent="-231775">
              <a:spcAft>
                <a:spcPts val="0"/>
              </a:spcAft>
            </a:pPr>
            <a:r>
              <a:rPr lang="en-US" sz="3600" b="1" u="sng" dirty="0">
                <a:solidFill>
                  <a:srgbClr val="00467F"/>
                </a:solidFill>
              </a:rPr>
              <a:t>Person</a:t>
            </a:r>
            <a:r>
              <a:rPr lang="en-US" sz="3600" b="1" dirty="0">
                <a:solidFill>
                  <a:srgbClr val="00467F"/>
                </a:solidFill>
              </a:rPr>
              <a:t> with an Alcohol Use Disorder</a:t>
            </a:r>
          </a:p>
          <a:p>
            <a:pPr marL="463550" indent="-231775">
              <a:spcAft>
                <a:spcPts val="0"/>
              </a:spcAft>
            </a:pPr>
            <a:r>
              <a:rPr lang="en-US" sz="3600" b="1" u="sng" dirty="0">
                <a:solidFill>
                  <a:srgbClr val="00467F"/>
                </a:solidFill>
              </a:rPr>
              <a:t>Person</a:t>
            </a:r>
            <a:r>
              <a:rPr lang="en-US" sz="3600" b="1" dirty="0">
                <a:solidFill>
                  <a:srgbClr val="00467F"/>
                </a:solidFill>
              </a:rPr>
              <a:t> in Long-Term Recovery</a:t>
            </a:r>
          </a:p>
        </p:txBody>
      </p:sp>
      <p:sp>
        <p:nvSpPr>
          <p:cNvPr id="19" name="Content Placeholder 18">
            <a:extLst>
              <a:ext uri="{FF2B5EF4-FFF2-40B4-BE49-F238E27FC236}">
                <a16:creationId xmlns:a16="http://schemas.microsoft.com/office/drawing/2014/main" id="{7BFFA09C-C94D-48F0-B320-E5B7B6C253CD}"/>
              </a:ext>
            </a:extLst>
          </p:cNvPr>
          <p:cNvSpPr>
            <a:spLocks noGrp="1"/>
          </p:cNvSpPr>
          <p:nvPr>
            <p:ph sz="half" idx="2"/>
          </p:nvPr>
        </p:nvSpPr>
        <p:spPr>
          <a:xfrm>
            <a:off x="2832048" y="3933392"/>
            <a:ext cx="5181600" cy="2451972"/>
          </a:xfrm>
        </p:spPr>
        <p:txBody>
          <a:bodyPr>
            <a:noAutofit/>
          </a:bodyPr>
          <a:lstStyle/>
          <a:p>
            <a:pPr marL="0" indent="0">
              <a:spcAft>
                <a:spcPts val="0"/>
              </a:spcAft>
              <a:buNone/>
            </a:pPr>
            <a:r>
              <a:rPr lang="en-US" sz="3600" b="1" dirty="0"/>
              <a:t>AVOID</a:t>
            </a:r>
          </a:p>
          <a:p>
            <a:pPr marL="463550">
              <a:spcAft>
                <a:spcPts val="0"/>
              </a:spcAft>
            </a:pPr>
            <a:r>
              <a:rPr lang="en-US" b="1" dirty="0">
                <a:solidFill>
                  <a:srgbClr val="00467F"/>
                </a:solidFill>
              </a:rPr>
              <a:t>Addict</a:t>
            </a:r>
          </a:p>
          <a:p>
            <a:pPr marL="463550">
              <a:spcAft>
                <a:spcPts val="0"/>
              </a:spcAft>
            </a:pPr>
            <a:r>
              <a:rPr lang="en-US" b="1" dirty="0">
                <a:solidFill>
                  <a:srgbClr val="00467F"/>
                </a:solidFill>
              </a:rPr>
              <a:t>Alcoholic</a:t>
            </a:r>
          </a:p>
          <a:p>
            <a:pPr marL="463550">
              <a:spcAft>
                <a:spcPts val="0"/>
              </a:spcAft>
            </a:pPr>
            <a:r>
              <a:rPr lang="en-US" b="1" dirty="0">
                <a:solidFill>
                  <a:srgbClr val="00467F"/>
                </a:solidFill>
              </a:rPr>
              <a:t>Recovering Addict</a:t>
            </a:r>
          </a:p>
        </p:txBody>
      </p:sp>
      <p:cxnSp>
        <p:nvCxnSpPr>
          <p:cNvPr id="6" name="Straight Connector 5">
            <a:extLst>
              <a:ext uri="{C183D7F6-B498-43B3-948B-1728B52AA6E4}">
                <adec:decorative xmlns:adec="http://schemas.microsoft.com/office/drawing/2017/decorative" val="1"/>
              </a:ext>
            </a:extLst>
          </p:cNvPr>
          <p:cNvCxnSpPr/>
          <p:nvPr/>
        </p:nvCxnSpPr>
        <p:spPr>
          <a:xfrm>
            <a:off x="882777" y="2908988"/>
            <a:ext cx="3771900" cy="0"/>
          </a:xfrm>
          <a:prstGeom prst="line">
            <a:avLst/>
          </a:prstGeom>
          <a:ln w="28575">
            <a:solidFill>
              <a:srgbClr val="FBB24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C183D7F6-B498-43B3-948B-1728B52AA6E4}">
                <adec:decorative xmlns:adec="http://schemas.microsoft.com/office/drawing/2017/decorative" val="1"/>
              </a:ext>
            </a:extLst>
          </p:cNvPr>
          <p:cNvCxnSpPr/>
          <p:nvPr/>
        </p:nvCxnSpPr>
        <p:spPr>
          <a:xfrm>
            <a:off x="882777" y="3708534"/>
            <a:ext cx="3771900" cy="0"/>
          </a:xfrm>
          <a:prstGeom prst="line">
            <a:avLst/>
          </a:prstGeom>
          <a:ln w="28575">
            <a:solidFill>
              <a:srgbClr val="FBB2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15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12" y="136770"/>
            <a:ext cx="10754332" cy="516047"/>
          </a:xfrm>
        </p:spPr>
        <p:txBody>
          <a:bodyPr>
            <a:normAutofit/>
          </a:bodyPr>
          <a:lstStyle/>
          <a:p>
            <a:r>
              <a:rPr lang="en-US" sz="2800" b="1" dirty="0">
                <a:solidFill>
                  <a:srgbClr val="00467F"/>
                </a:solidFill>
                <a:latin typeface="+mn-lt"/>
              </a:rPr>
              <a:t>Research on SUD Stigma</a:t>
            </a:r>
          </a:p>
        </p:txBody>
      </p:sp>
      <p:sp>
        <p:nvSpPr>
          <p:cNvPr id="3" name="Content Placeholder 2"/>
          <p:cNvSpPr>
            <a:spLocks noGrp="1"/>
          </p:cNvSpPr>
          <p:nvPr>
            <p:ph idx="1"/>
          </p:nvPr>
        </p:nvSpPr>
        <p:spPr>
          <a:xfrm>
            <a:off x="143256" y="689029"/>
            <a:ext cx="11927232" cy="5980809"/>
          </a:xfrm>
        </p:spPr>
        <p:txBody>
          <a:bodyPr>
            <a:normAutofit/>
          </a:bodyPr>
          <a:lstStyle/>
          <a:p>
            <a:pPr marL="231775" indent="-231775">
              <a:lnSpc>
                <a:spcPct val="100000"/>
              </a:lnSpc>
              <a:spcBef>
                <a:spcPts val="0"/>
              </a:spcBef>
              <a:buSzPct val="70000"/>
              <a:buFont typeface="Arial" panose="020B0604020202020204" pitchFamily="34" charset="0"/>
              <a:buChar char="•"/>
            </a:pPr>
            <a:r>
              <a:rPr lang="en-US" sz="2800" b="1" dirty="0">
                <a:solidFill>
                  <a:srgbClr val="00467F"/>
                </a:solidFill>
              </a:rPr>
              <a:t>SUD</a:t>
            </a:r>
            <a:r>
              <a:rPr lang="en-US" sz="2000" dirty="0"/>
              <a:t> is among the most stigmatized conditions in the US and around the world</a:t>
            </a:r>
            <a:endParaRPr lang="en-US" sz="1400" dirty="0"/>
          </a:p>
          <a:p>
            <a:pPr marL="231775" indent="-231775">
              <a:lnSpc>
                <a:spcPct val="100000"/>
              </a:lnSpc>
              <a:spcBef>
                <a:spcPts val="0"/>
              </a:spcBef>
              <a:buSzPct val="70000"/>
              <a:buFont typeface="Arial" panose="020B0604020202020204" pitchFamily="34" charset="0"/>
              <a:buChar char="•"/>
            </a:pPr>
            <a:r>
              <a:rPr lang="en-US" sz="2800" b="1" dirty="0">
                <a:solidFill>
                  <a:srgbClr val="00467F"/>
                </a:solidFill>
              </a:rPr>
              <a:t>P</a:t>
            </a:r>
            <a:r>
              <a:rPr lang="en-US" sz="2000" dirty="0"/>
              <a:t>eople do not want to work with, be related to, or even see people with a SUD in public. Further, many believe people with a SUD can or should be denied housing, employment, social services, and health care.</a:t>
            </a:r>
            <a:endParaRPr lang="en-US" sz="1600" dirty="0"/>
          </a:p>
          <a:p>
            <a:pPr marL="231775" indent="-231775">
              <a:lnSpc>
                <a:spcPct val="100000"/>
              </a:lnSpc>
              <a:spcBef>
                <a:spcPts val="0"/>
              </a:spcBef>
              <a:buSzPct val="70000"/>
              <a:buFont typeface="Arial" panose="020B0604020202020204" pitchFamily="34" charset="0"/>
              <a:buChar char="•"/>
            </a:pPr>
            <a:r>
              <a:rPr lang="en-US" sz="2800" b="1" dirty="0">
                <a:solidFill>
                  <a:srgbClr val="00467F"/>
                </a:solidFill>
              </a:rPr>
              <a:t>H</a:t>
            </a:r>
            <a:r>
              <a:rPr lang="en-US" sz="2000" dirty="0"/>
              <a:t>ealth care providers treat patients who have SUDs differently.</a:t>
            </a:r>
          </a:p>
          <a:p>
            <a:pPr marL="231775" indent="-231775">
              <a:lnSpc>
                <a:spcPct val="100000"/>
              </a:lnSpc>
              <a:spcBef>
                <a:spcPts val="0"/>
              </a:spcBef>
              <a:buSzPct val="70000"/>
              <a:buFont typeface="Arial" panose="020B0604020202020204" pitchFamily="34" charset="0"/>
              <a:buChar char="•"/>
            </a:pPr>
            <a:r>
              <a:rPr lang="en-US" sz="2800" b="1" dirty="0">
                <a:solidFill>
                  <a:srgbClr val="00467F"/>
                </a:solidFill>
              </a:rPr>
              <a:t>C</a:t>
            </a:r>
            <a:r>
              <a:rPr lang="en-US" sz="2000" dirty="0"/>
              <a:t>linicians have lower expectations for health outcomes for patients with SUDs; this in turn can affect whether the provider believes the patient is deserving of treatment. Some health care providers, falsely believing that SUDs are within a person’s control, cite feelings of frustration and resentment when treating patients with SUDs.</a:t>
            </a:r>
          </a:p>
          <a:p>
            <a:pPr marL="231775" indent="-231775">
              <a:lnSpc>
                <a:spcPct val="100000"/>
              </a:lnSpc>
              <a:spcBef>
                <a:spcPts val="0"/>
              </a:spcBef>
              <a:buSzPct val="70000"/>
              <a:buFont typeface="Arial" panose="020B0604020202020204" pitchFamily="34" charset="0"/>
              <a:buChar char="•"/>
            </a:pPr>
            <a:r>
              <a:rPr lang="en-US" sz="2800" b="1" dirty="0">
                <a:solidFill>
                  <a:srgbClr val="00467F"/>
                </a:solidFill>
              </a:rPr>
              <a:t>P</a:t>
            </a:r>
            <a:r>
              <a:rPr lang="en-US" sz="2000" dirty="0"/>
              <a:t>eople with a SUD who expect or experience stigma have poorer outcomes.</a:t>
            </a:r>
            <a:endParaRPr lang="en-US" sz="1400" dirty="0"/>
          </a:p>
          <a:p>
            <a:pPr marL="231775" indent="-231775">
              <a:lnSpc>
                <a:spcPct val="100000"/>
              </a:lnSpc>
              <a:spcBef>
                <a:spcPts val="0"/>
              </a:spcBef>
              <a:spcAft>
                <a:spcPts val="1200"/>
              </a:spcAft>
              <a:buSzPct val="70000"/>
              <a:buFont typeface="Arial" panose="020B0604020202020204" pitchFamily="34" charset="0"/>
              <a:buChar char="•"/>
            </a:pPr>
            <a:r>
              <a:rPr lang="en-US" sz="2800" b="1" dirty="0">
                <a:solidFill>
                  <a:srgbClr val="00467F"/>
                </a:solidFill>
              </a:rPr>
              <a:t>P</a:t>
            </a:r>
            <a:r>
              <a:rPr lang="en-US" sz="2000" dirty="0"/>
              <a:t>eople who experience stigma are less likely to seek out treatment services and access those services. When they do, those who experience stigma are more likely to drop out of care earlier. Both of these factors compound and lead to worse outcomes overall.</a:t>
            </a:r>
          </a:p>
          <a:p>
            <a:pPr>
              <a:spcAft>
                <a:spcPts val="0"/>
              </a:spcAft>
              <a:buSzPct val="70000"/>
              <a:tabLst>
                <a:tab pos="3540125" algn="l"/>
              </a:tabLst>
            </a:pPr>
            <a:r>
              <a:rPr lang="en-US" sz="1400" dirty="0"/>
              <a:t>	</a:t>
            </a:r>
            <a:r>
              <a:rPr lang="en-US" sz="1200" dirty="0"/>
              <a:t>McGinty et al., 2014; </a:t>
            </a:r>
            <a:r>
              <a:rPr lang="en-US" sz="1200" dirty="0">
                <a:hlinkClick r:id="rId3"/>
              </a:rPr>
              <a:t>https://www.ncbi.nlm.nih.gov/books/NBK384923/</a:t>
            </a:r>
            <a:r>
              <a:rPr lang="en-US" sz="1200" dirty="0"/>
              <a:t>; </a:t>
            </a:r>
          </a:p>
          <a:p>
            <a:pPr>
              <a:spcAft>
                <a:spcPts val="0"/>
              </a:spcAft>
              <a:buSzPct val="70000"/>
              <a:tabLst>
                <a:tab pos="3540125" algn="l"/>
              </a:tabLst>
            </a:pPr>
            <a:r>
              <a:rPr lang="en-US" sz="1200" dirty="0"/>
              <a:t>	Kelly et al., 2010; 2015; </a:t>
            </a:r>
            <a:r>
              <a:rPr lang="en-US" sz="1200" dirty="0" err="1"/>
              <a:t>VanBoekel</a:t>
            </a:r>
            <a:r>
              <a:rPr lang="en-US" sz="1200" dirty="0"/>
              <a:t> et al., 2013; Brenner et al., 2010; </a:t>
            </a:r>
          </a:p>
          <a:p>
            <a:pPr>
              <a:spcAft>
                <a:spcPts val="0"/>
              </a:spcAft>
              <a:buSzPct val="70000"/>
              <a:tabLst>
                <a:tab pos="3540125" algn="l"/>
              </a:tabLst>
            </a:pPr>
            <a:r>
              <a:rPr lang="en-US" sz="1200" dirty="0"/>
              <a:t>	Keyes et al., 2010</a:t>
            </a:r>
            <a:endParaRPr lang="en-US" sz="1400" dirty="0"/>
          </a:p>
        </p:txBody>
      </p:sp>
    </p:spTree>
    <p:extLst>
      <p:ext uri="{BB962C8B-B14F-4D97-AF65-F5344CB8AC3E}">
        <p14:creationId xmlns:p14="http://schemas.microsoft.com/office/powerpoint/2010/main" val="127209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947"/>
            <a:ext cx="12192000" cy="985209"/>
          </a:xfrm>
        </p:spPr>
        <p:txBody>
          <a:bodyPr>
            <a:normAutofit/>
          </a:bodyPr>
          <a:lstStyle/>
          <a:p>
            <a:pPr algn="ctr"/>
            <a:r>
              <a:rPr lang="en-US" sz="4800" b="1" dirty="0">
                <a:solidFill>
                  <a:srgbClr val="00467F"/>
                </a:solidFill>
                <a:latin typeface="+mn-lt"/>
              </a:rPr>
              <a:t>5</a:t>
            </a:r>
            <a:r>
              <a:rPr lang="en-US" sz="4400" dirty="0">
                <a:latin typeface="+mn-lt"/>
              </a:rPr>
              <a:t> </a:t>
            </a:r>
            <a:r>
              <a:rPr lang="en-US" sz="3200" b="1" dirty="0">
                <a:latin typeface="+mn-lt"/>
              </a:rPr>
              <a:t>Suggestions for Checking Your Language</a:t>
            </a:r>
            <a:endParaRPr lang="en-US" b="1" dirty="0">
              <a:latin typeface="+mn-lt"/>
            </a:endParaRPr>
          </a:p>
        </p:txBody>
      </p:sp>
      <p:sp>
        <p:nvSpPr>
          <p:cNvPr id="3" name="Content Placeholder 2"/>
          <p:cNvSpPr>
            <a:spLocks noGrp="1"/>
          </p:cNvSpPr>
          <p:nvPr>
            <p:ph idx="1"/>
          </p:nvPr>
        </p:nvSpPr>
        <p:spPr>
          <a:xfrm>
            <a:off x="425539" y="1367181"/>
            <a:ext cx="11340922" cy="3874777"/>
          </a:xfrm>
        </p:spPr>
        <p:txBody>
          <a:bodyPr>
            <a:noAutofit/>
          </a:bodyPr>
          <a:lstStyle/>
          <a:p>
            <a:pPr marL="284163" indent="-284163">
              <a:lnSpc>
                <a:spcPct val="100000"/>
              </a:lnSpc>
              <a:spcBef>
                <a:spcPts val="0"/>
              </a:spcBef>
              <a:spcAft>
                <a:spcPts val="1200"/>
              </a:spcAft>
              <a:buSzPct val="80000"/>
            </a:pPr>
            <a:r>
              <a:rPr lang="en-US" sz="2800" dirty="0">
                <a:solidFill>
                  <a:srgbClr val="00467F"/>
                </a:solidFill>
              </a:rPr>
              <a:t>Make sure to use First Person Language</a:t>
            </a:r>
          </a:p>
          <a:p>
            <a:pPr marL="284163" indent="-284163">
              <a:lnSpc>
                <a:spcPct val="100000"/>
              </a:lnSpc>
              <a:spcBef>
                <a:spcPts val="0"/>
              </a:spcBef>
              <a:spcAft>
                <a:spcPts val="1200"/>
              </a:spcAft>
              <a:buSzPct val="80000"/>
            </a:pPr>
            <a:r>
              <a:rPr lang="en-US" sz="2800" dirty="0">
                <a:solidFill>
                  <a:srgbClr val="00467F"/>
                </a:solidFill>
              </a:rPr>
              <a:t>Make distinctions between a person who has used heroin and a person who has been diagnosed with an opioid use disorder</a:t>
            </a:r>
          </a:p>
          <a:p>
            <a:pPr marL="284163" indent="-284163">
              <a:lnSpc>
                <a:spcPct val="100000"/>
              </a:lnSpc>
              <a:spcBef>
                <a:spcPts val="0"/>
              </a:spcBef>
              <a:spcAft>
                <a:spcPts val="1200"/>
              </a:spcAft>
              <a:buSzPct val="80000"/>
            </a:pPr>
            <a:r>
              <a:rPr lang="en-US" sz="2800" dirty="0">
                <a:solidFill>
                  <a:srgbClr val="00467F"/>
                </a:solidFill>
              </a:rPr>
              <a:t>Use technical language with a single clear meaning instead of words with inconsistent definitions</a:t>
            </a:r>
          </a:p>
          <a:p>
            <a:pPr marL="284163" indent="-284163">
              <a:spcAft>
                <a:spcPts val="1200"/>
              </a:spcAft>
            </a:pPr>
            <a:r>
              <a:rPr lang="en-US" sz="2800" dirty="0">
                <a:solidFill>
                  <a:srgbClr val="00467F"/>
                </a:solidFill>
              </a:rPr>
              <a:t>Make sure to not use sensational or fear-based language</a:t>
            </a:r>
          </a:p>
          <a:p>
            <a:pPr marL="284163" indent="-284163">
              <a:lnSpc>
                <a:spcPct val="100000"/>
              </a:lnSpc>
              <a:spcBef>
                <a:spcPts val="0"/>
              </a:spcBef>
              <a:spcAft>
                <a:spcPts val="1200"/>
              </a:spcAft>
              <a:buSzPct val="80000"/>
            </a:pPr>
            <a:r>
              <a:rPr lang="en-US" sz="2800" dirty="0">
                <a:solidFill>
                  <a:srgbClr val="00467F"/>
                </a:solidFill>
              </a:rPr>
              <a:t>Make sure to not unintentionally perpetuate drug-related moral panic</a:t>
            </a:r>
          </a:p>
        </p:txBody>
      </p:sp>
    </p:spTree>
    <p:extLst>
      <p:ext uri="{BB962C8B-B14F-4D97-AF65-F5344CB8AC3E}">
        <p14:creationId xmlns:p14="http://schemas.microsoft.com/office/powerpoint/2010/main" val="427960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80FB-E08D-4144-BFC6-60EFAA07FE72}"/>
              </a:ext>
            </a:extLst>
          </p:cNvPr>
          <p:cNvSpPr>
            <a:spLocks noGrp="1"/>
          </p:cNvSpPr>
          <p:nvPr>
            <p:ph type="title"/>
          </p:nvPr>
        </p:nvSpPr>
        <p:spPr>
          <a:xfrm>
            <a:off x="0" y="122425"/>
            <a:ext cx="12192000" cy="828189"/>
          </a:xfrm>
        </p:spPr>
        <p:txBody>
          <a:bodyPr>
            <a:normAutofit/>
          </a:bodyPr>
          <a:lstStyle/>
          <a:p>
            <a:pPr algn="ctr"/>
            <a:r>
              <a:rPr lang="en-US" dirty="0"/>
              <a:t>The Opioid Epidemic: Seeking Solutions in North Dakota </a:t>
            </a:r>
          </a:p>
        </p:txBody>
      </p:sp>
      <p:pic>
        <p:nvPicPr>
          <p:cNvPr id="4" name="Content Placeholder 3" descr="Screenshot of video with hyperlink imbedded in the image">
            <a:hlinkClick r:id="rId3"/>
            <a:extLst>
              <a:ext uri="{FF2B5EF4-FFF2-40B4-BE49-F238E27FC236}">
                <a16:creationId xmlns:a16="http://schemas.microsoft.com/office/drawing/2014/main" id="{B6C55EB9-3A30-4A72-87E0-FDB47EFDC723}"/>
              </a:ext>
            </a:extLst>
          </p:cNvPr>
          <p:cNvPicPr>
            <a:picLocks noGrp="1" noChangeAspect="1"/>
          </p:cNvPicPr>
          <p:nvPr>
            <p:ph idx="1"/>
          </p:nvPr>
        </p:nvPicPr>
        <p:blipFill rotWithShape="1">
          <a:blip r:embed="rId4"/>
          <a:srcRect b="17686"/>
          <a:stretch/>
        </p:blipFill>
        <p:spPr>
          <a:xfrm>
            <a:off x="1247110" y="1096832"/>
            <a:ext cx="9697779" cy="5424398"/>
          </a:xfrm>
          <a:prstGeom prst="rect">
            <a:avLst/>
          </a:prstGeom>
        </p:spPr>
      </p:pic>
    </p:spTree>
    <p:extLst>
      <p:ext uri="{BB962C8B-B14F-4D97-AF65-F5344CB8AC3E}">
        <p14:creationId xmlns:p14="http://schemas.microsoft.com/office/powerpoint/2010/main" val="213661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black and white illustration of people protesting">
            <a:extLst>
              <a:ext uri="{FF2B5EF4-FFF2-40B4-BE49-F238E27FC236}">
                <a16:creationId xmlns:a16="http://schemas.microsoft.com/office/drawing/2014/main" id="{94AD2F79-4D21-49D8-AC22-94A4258E5B1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45883" b="1"/>
          <a:stretch/>
        </p:blipFill>
        <p:spPr>
          <a:xfrm>
            <a:off x="0" y="-1"/>
            <a:ext cx="12188952" cy="3492954"/>
          </a:xfrm>
        </p:spPr>
      </p:pic>
      <p:sp>
        <p:nvSpPr>
          <p:cNvPr id="3" name="Content Placeholder 2">
            <a:extLst>
              <a:ext uri="{FF2B5EF4-FFF2-40B4-BE49-F238E27FC236}">
                <a16:creationId xmlns:a16="http://schemas.microsoft.com/office/drawing/2014/main" id="{A575F39E-FDFC-40B6-9B36-6110870A9D76}"/>
              </a:ext>
            </a:extLst>
          </p:cNvPr>
          <p:cNvSpPr>
            <a:spLocks noGrp="1"/>
          </p:cNvSpPr>
          <p:nvPr>
            <p:ph sz="half" idx="2"/>
          </p:nvPr>
        </p:nvSpPr>
        <p:spPr>
          <a:xfrm>
            <a:off x="5091365" y="5678586"/>
            <a:ext cx="2006220" cy="368489"/>
          </a:xfrm>
        </p:spPr>
        <p:txBody>
          <a:bodyPr anchor="ctr">
            <a:normAutofit/>
          </a:bodyPr>
          <a:lstStyle/>
          <a:p>
            <a:pPr marL="57150" indent="0" algn="ctr">
              <a:spcAft>
                <a:spcPts val="1200"/>
              </a:spcAft>
              <a:buNone/>
            </a:pPr>
            <a:r>
              <a:rPr lang="en-US" sz="1400" b="1" dirty="0"/>
              <a:t>White, 2013; 2015</a:t>
            </a:r>
          </a:p>
        </p:txBody>
      </p:sp>
      <p:sp>
        <p:nvSpPr>
          <p:cNvPr id="4" name="Title 3"/>
          <p:cNvSpPr>
            <a:spLocks noGrp="1"/>
          </p:cNvSpPr>
          <p:nvPr>
            <p:ph type="title"/>
          </p:nvPr>
        </p:nvSpPr>
        <p:spPr>
          <a:xfrm>
            <a:off x="1129747" y="3627989"/>
            <a:ext cx="9929457" cy="1915561"/>
          </a:xfrm>
        </p:spPr>
        <p:txBody>
          <a:bodyPr vert="horz" lIns="91440" tIns="45720" rIns="91440" bIns="45720" rtlCol="0" anchor="t">
            <a:normAutofit/>
          </a:bodyPr>
          <a:lstStyle/>
          <a:p>
            <a:pPr algn="ctr">
              <a:lnSpc>
                <a:spcPct val="100000"/>
              </a:lnSpc>
              <a:spcAft>
                <a:spcPts val="600"/>
              </a:spcAft>
            </a:pPr>
            <a:r>
              <a:rPr lang="en-US" sz="2800" b="1" dirty="0"/>
              <a:t>Protest any labels that turn people into things. </a:t>
            </a:r>
            <a:br>
              <a:rPr lang="en-US" sz="2800" b="1" dirty="0"/>
            </a:br>
            <a:r>
              <a:rPr lang="en-US" sz="2800" b="1" dirty="0"/>
              <a:t>Words are important.</a:t>
            </a:r>
            <a:br>
              <a:rPr lang="en-US" sz="2800" b="1" dirty="0"/>
            </a:br>
            <a:r>
              <a:rPr lang="en-US" sz="2800" b="1" dirty="0"/>
              <a:t>If you want to care for something, you call it a </a:t>
            </a:r>
            <a:r>
              <a:rPr lang="en-US" sz="2800" b="1" dirty="0">
                <a:solidFill>
                  <a:srgbClr val="00467F"/>
                </a:solidFill>
              </a:rPr>
              <a:t>FLOWER</a:t>
            </a:r>
            <a:r>
              <a:rPr lang="en-US" sz="2800" b="1" dirty="0"/>
              <a:t>; if you want to kill something, you call it a </a:t>
            </a:r>
            <a:r>
              <a:rPr lang="en-US" sz="2800" b="1" dirty="0">
                <a:solidFill>
                  <a:srgbClr val="00467F"/>
                </a:solidFill>
              </a:rPr>
              <a:t>WEED</a:t>
            </a:r>
            <a:r>
              <a:rPr lang="en-US" sz="2800" b="1" dirty="0"/>
              <a:t>.</a:t>
            </a:r>
          </a:p>
        </p:txBody>
      </p:sp>
    </p:spTree>
    <p:extLst>
      <p:ext uri="{BB962C8B-B14F-4D97-AF65-F5344CB8AC3E}">
        <p14:creationId xmlns:p14="http://schemas.microsoft.com/office/powerpoint/2010/main" val="2223442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5EF6DE29FF494C8C858A098F775CC1" ma:contentTypeVersion="9" ma:contentTypeDescription="Create a new document." ma:contentTypeScope="" ma:versionID="0c920b8b418870144d092bdf487951f7">
  <xsd:schema xmlns:xsd="http://www.w3.org/2001/XMLSchema" xmlns:xs="http://www.w3.org/2001/XMLSchema" xmlns:p="http://schemas.microsoft.com/office/2006/metadata/properties" xmlns:ns3="7a51df83-ecd0-456b-8abf-0568b5a54f94" targetNamespace="http://schemas.microsoft.com/office/2006/metadata/properties" ma:root="true" ma:fieldsID="5fe15bfb0cd37fbc71513315519db9e9" ns3:_="">
    <xsd:import namespace="7a51df83-ecd0-456b-8abf-0568b5a54f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1df83-ecd0-456b-8abf-0568b5a54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18A85-5AF9-4CE4-A321-3253E4B113E9}">
  <ds:schemaRefs>
    <ds:schemaRef ds:uri="http://schemas.microsoft.com/sharepoint/v3/contenttype/forms"/>
  </ds:schemaRefs>
</ds:datastoreItem>
</file>

<file path=customXml/itemProps2.xml><?xml version="1.0" encoding="utf-8"?>
<ds:datastoreItem xmlns:ds="http://schemas.openxmlformats.org/officeDocument/2006/customXml" ds:itemID="{B4299676-60FA-4BB8-AFD8-A02060AEF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51df83-ecd0-456b-8abf-0568b5a54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4C50CA-8C09-446D-BFA3-041FAEA98147}">
  <ds:schemaRefs>
    <ds:schemaRef ds:uri="http://purl.org/dc/terms/"/>
    <ds:schemaRef ds:uri="http://schemas.openxmlformats.org/package/2006/metadata/core-properties"/>
    <ds:schemaRef ds:uri="http://purl.org/dc/dcmitype/"/>
    <ds:schemaRef ds:uri="http://schemas.microsoft.com/office/infopath/2007/PartnerControls"/>
    <ds:schemaRef ds:uri="7a51df83-ecd0-456b-8abf-0568b5a54f94"/>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231</TotalTime>
  <Words>2613</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Custom Design</vt:lpstr>
      <vt:lpstr>Affirming Language Inspires Hope and Advances Recovery…</vt:lpstr>
      <vt:lpstr>Disclaimer</vt:lpstr>
      <vt:lpstr>The ATTC Network promotes the use of affirming language</vt:lpstr>
      <vt:lpstr>The new edition of the widely used AP Stylebook declares that "addict" should no longer be used as a noun.</vt:lpstr>
      <vt:lpstr>Language Matters</vt:lpstr>
      <vt:lpstr>Research on SUD Stigma</vt:lpstr>
      <vt:lpstr>5 Suggestions for Checking Your Language</vt:lpstr>
      <vt:lpstr>The Opioid Epidemic: Seeking Solutions in North Dakota </vt:lpstr>
      <vt:lpstr>Protest any labels that turn people into things.  Words are important. If you want to care for something, you call it a FLOWER; if you want to kill something, you call it a WEED.</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Affirming Language Inspires Hope and Advances Recovery…</dc:title>
  <dc:creator>roget@unr.edu</dc:creator>
  <cp:lastModifiedBy>Joyce A Hartje</cp:lastModifiedBy>
  <cp:revision>32</cp:revision>
  <dcterms:created xsi:type="dcterms:W3CDTF">2020-01-10T23:41:29Z</dcterms:created>
  <dcterms:modified xsi:type="dcterms:W3CDTF">2020-03-05T23:07:23Z</dcterms:modified>
</cp:coreProperties>
</file>