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13"/>
  </p:notesMasterIdLst>
  <p:sldIdLst>
    <p:sldId id="321" r:id="rId5"/>
    <p:sldId id="319" r:id="rId6"/>
    <p:sldId id="322" r:id="rId7"/>
    <p:sldId id="323" r:id="rId8"/>
    <p:sldId id="328" r:id="rId9"/>
    <p:sldId id="325" r:id="rId10"/>
    <p:sldId id="329" r:id="rId11"/>
    <p:sldId id="320" r:id="rId12"/>
  </p:sldIdLst>
  <p:sldSz cx="12192000"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919195"/>
    <a:srgbClr val="FBB240"/>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0B3A1F-0DE1-41E2-AB4A-2F2CFAFD81F8}" v="43" dt="2020-01-10T23:08:53.900"/>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5" autoAdjust="0"/>
    <p:restoredTop sz="96215" autoAdjust="0"/>
  </p:normalViewPr>
  <p:slideViewPr>
    <p:cSldViewPr snapToGrid="0">
      <p:cViewPr varScale="1">
        <p:scale>
          <a:sx n="106" d="100"/>
          <a:sy n="106" d="100"/>
        </p:scale>
        <p:origin x="666"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N Wise" userId="fc88f7b4-0f21-4365-915e-f927eafecd78" providerId="ADAL" clId="{362006B6-B34C-4246-A5F0-2C4E235C2680}"/>
    <pc:docChg chg="undo custSel mod addSld delSld modSld addMainMaster delMainMaster">
      <pc:chgData name="Jessica N Wise" userId="fc88f7b4-0f21-4365-915e-f927eafecd78" providerId="ADAL" clId="{362006B6-B34C-4246-A5F0-2C4E235C2680}" dt="2020-01-10T22:07:15.969" v="352" actId="2696"/>
      <pc:docMkLst>
        <pc:docMk/>
      </pc:docMkLst>
      <pc:sldChg chg="modSp">
        <pc:chgData name="Jessica N Wise" userId="fc88f7b4-0f21-4365-915e-f927eafecd78" providerId="ADAL" clId="{362006B6-B34C-4246-A5F0-2C4E235C2680}" dt="2020-01-10T21:38:42.729" v="61" actId="13926"/>
        <pc:sldMkLst>
          <pc:docMk/>
          <pc:sldMk cId="1899160694" sldId="319"/>
        </pc:sldMkLst>
        <pc:spChg chg="mod">
          <ac:chgData name="Jessica N Wise" userId="fc88f7b4-0f21-4365-915e-f927eafecd78" providerId="ADAL" clId="{362006B6-B34C-4246-A5F0-2C4E235C2680}" dt="2020-01-10T21:38:42.729" v="61" actId="13926"/>
          <ac:spMkLst>
            <pc:docMk/>
            <pc:sldMk cId="1899160694" sldId="319"/>
            <ac:spMk id="7" creationId="{9B2B7BE4-801C-4A30-801E-99329C728C52}"/>
          </ac:spMkLst>
        </pc:spChg>
      </pc:sldChg>
      <pc:sldChg chg="modSp">
        <pc:chgData name="Jessica N Wise" userId="fc88f7b4-0f21-4365-915e-f927eafecd78" providerId="ADAL" clId="{362006B6-B34C-4246-A5F0-2C4E235C2680}" dt="2020-01-10T21:37:52.977" v="19" actId="20577"/>
        <pc:sldMkLst>
          <pc:docMk/>
          <pc:sldMk cId="2724099694" sldId="321"/>
        </pc:sldMkLst>
        <pc:spChg chg="mod">
          <ac:chgData name="Jessica N Wise" userId="fc88f7b4-0f21-4365-915e-f927eafecd78" providerId="ADAL" clId="{362006B6-B34C-4246-A5F0-2C4E235C2680}" dt="2020-01-10T21:37:52.977" v="19" actId="20577"/>
          <ac:spMkLst>
            <pc:docMk/>
            <pc:sldMk cId="2724099694" sldId="321"/>
            <ac:spMk id="2" creationId="{D415E80D-AC60-4838-A2F8-BD3D52087599}"/>
          </ac:spMkLst>
        </pc:spChg>
      </pc:sldChg>
      <pc:sldChg chg="addSp delSp modSp">
        <pc:chgData name="Jessica N Wise" userId="fc88f7b4-0f21-4365-915e-f927eafecd78" providerId="ADAL" clId="{362006B6-B34C-4246-A5F0-2C4E235C2680}" dt="2020-01-10T21:43:47.494" v="104" actId="14100"/>
        <pc:sldMkLst>
          <pc:docMk/>
          <pc:sldMk cId="3743544631" sldId="322"/>
        </pc:sldMkLst>
        <pc:spChg chg="del">
          <ac:chgData name="Jessica N Wise" userId="fc88f7b4-0f21-4365-915e-f927eafecd78" providerId="ADAL" clId="{362006B6-B34C-4246-A5F0-2C4E235C2680}" dt="2020-01-10T21:40:14.830" v="78"/>
          <ac:spMkLst>
            <pc:docMk/>
            <pc:sldMk cId="3743544631" sldId="322"/>
            <ac:spMk id="2" creationId="{6C4177F6-9127-4CB1-979A-65D66D92D8C8}"/>
          </ac:spMkLst>
        </pc:spChg>
        <pc:spChg chg="add del mod">
          <ac:chgData name="Jessica N Wise" userId="fc88f7b4-0f21-4365-915e-f927eafecd78" providerId="ADAL" clId="{362006B6-B34C-4246-A5F0-2C4E235C2680}" dt="2020-01-10T21:41:05.816" v="81"/>
          <ac:spMkLst>
            <pc:docMk/>
            <pc:sldMk cId="3743544631" sldId="322"/>
            <ac:spMk id="4" creationId="{7D8F750B-5BA4-4EF6-A4D6-AE0ACE0F2FB6}"/>
          </ac:spMkLst>
        </pc:spChg>
        <pc:spChg chg="add mod">
          <ac:chgData name="Jessica N Wise" userId="fc88f7b4-0f21-4365-915e-f927eafecd78" providerId="ADAL" clId="{362006B6-B34C-4246-A5F0-2C4E235C2680}" dt="2020-01-10T21:43:34.094" v="102" actId="1076"/>
          <ac:spMkLst>
            <pc:docMk/>
            <pc:sldMk cId="3743544631" sldId="322"/>
            <ac:spMk id="5" creationId="{D06490B3-A0BF-4EE6-8A9D-7595B6F95CE3}"/>
          </ac:spMkLst>
        </pc:spChg>
        <pc:spChg chg="add mod">
          <ac:chgData name="Jessica N Wise" userId="fc88f7b4-0f21-4365-915e-f927eafecd78" providerId="ADAL" clId="{362006B6-B34C-4246-A5F0-2C4E235C2680}" dt="2020-01-10T21:43:47.494" v="104" actId="14100"/>
          <ac:spMkLst>
            <pc:docMk/>
            <pc:sldMk cId="3743544631" sldId="322"/>
            <ac:spMk id="6" creationId="{4988CEBF-24B2-4E88-8C1F-B24BA18BA428}"/>
          </ac:spMkLst>
        </pc:spChg>
        <pc:spChg chg="del">
          <ac:chgData name="Jessica N Wise" userId="fc88f7b4-0f21-4365-915e-f927eafecd78" providerId="ADAL" clId="{362006B6-B34C-4246-A5F0-2C4E235C2680}" dt="2020-01-10T21:40:14.830" v="78"/>
          <ac:spMkLst>
            <pc:docMk/>
            <pc:sldMk cId="3743544631" sldId="322"/>
            <ac:spMk id="7" creationId="{4CBC14A7-65DF-48DE-9092-7D7A1CB0297B}"/>
          </ac:spMkLst>
        </pc:spChg>
        <pc:picChg chg="add del">
          <ac:chgData name="Jessica N Wise" userId="fc88f7b4-0f21-4365-915e-f927eafecd78" providerId="ADAL" clId="{362006B6-B34C-4246-A5F0-2C4E235C2680}" dt="2020-01-10T21:39:08.778" v="69"/>
          <ac:picMkLst>
            <pc:docMk/>
            <pc:sldMk cId="3743544631" sldId="322"/>
            <ac:picMk id="3" creationId="{A0216BE5-0250-4F4E-AD1C-3E68B05ABA9D}"/>
          </ac:picMkLst>
        </pc:picChg>
      </pc:sldChg>
      <pc:sldChg chg="addSp delSp modSp mod setBg setClrOvrMap">
        <pc:chgData name="Jessica N Wise" userId="fc88f7b4-0f21-4365-915e-f927eafecd78" providerId="ADAL" clId="{362006B6-B34C-4246-A5F0-2C4E235C2680}" dt="2020-01-10T21:47:51.175" v="144" actId="1076"/>
        <pc:sldMkLst>
          <pc:docMk/>
          <pc:sldMk cId="4137931151" sldId="323"/>
        </pc:sldMkLst>
        <pc:spChg chg="mod ord">
          <ac:chgData name="Jessica N Wise" userId="fc88f7b4-0f21-4365-915e-f927eafecd78" providerId="ADAL" clId="{362006B6-B34C-4246-A5F0-2C4E235C2680}" dt="2020-01-10T21:47:43.427" v="143" actId="1076"/>
          <ac:spMkLst>
            <pc:docMk/>
            <pc:sldMk cId="4137931151" sldId="323"/>
            <ac:spMk id="2" creationId="{5C25A975-661B-4C70-9D8C-45F3D0741FE5}"/>
          </ac:spMkLst>
        </pc:spChg>
        <pc:spChg chg="del mod">
          <ac:chgData name="Jessica N Wise" userId="fc88f7b4-0f21-4365-915e-f927eafecd78" providerId="ADAL" clId="{362006B6-B34C-4246-A5F0-2C4E235C2680}" dt="2020-01-10T21:45:37.817" v="119"/>
          <ac:spMkLst>
            <pc:docMk/>
            <pc:sldMk cId="4137931151" sldId="323"/>
            <ac:spMk id="3" creationId="{FED5EC47-C1A2-40F1-81BD-C897235932F7}"/>
          </ac:spMkLst>
        </pc:spChg>
        <pc:spChg chg="mod">
          <ac:chgData name="Jessica N Wise" userId="fc88f7b4-0f21-4365-915e-f927eafecd78" providerId="ADAL" clId="{362006B6-B34C-4246-A5F0-2C4E235C2680}" dt="2020-01-10T21:47:51.175" v="144" actId="1076"/>
          <ac:spMkLst>
            <pc:docMk/>
            <pc:sldMk cId="4137931151" sldId="323"/>
            <ac:spMk id="4" creationId="{F3A046C6-EE99-478A-A5D8-13B81F1319F6}"/>
          </ac:spMkLst>
        </pc:spChg>
        <pc:spChg chg="add del">
          <ac:chgData name="Jessica N Wise" userId="fc88f7b4-0f21-4365-915e-f927eafecd78" providerId="ADAL" clId="{362006B6-B34C-4246-A5F0-2C4E235C2680}" dt="2020-01-10T21:46:04.448" v="121" actId="26606"/>
          <ac:spMkLst>
            <pc:docMk/>
            <pc:sldMk cId="4137931151" sldId="323"/>
            <ac:spMk id="10" creationId="{CF62D2A7-8207-488C-9F46-316BA81A16C8}"/>
          </ac:spMkLst>
        </pc:spChg>
        <pc:spChg chg="add del">
          <ac:chgData name="Jessica N Wise" userId="fc88f7b4-0f21-4365-915e-f927eafecd78" providerId="ADAL" clId="{362006B6-B34C-4246-A5F0-2C4E235C2680}" dt="2020-01-10T21:46:09.660" v="125" actId="26606"/>
          <ac:spMkLst>
            <pc:docMk/>
            <pc:sldMk cId="4137931151" sldId="323"/>
            <ac:spMk id="14" creationId="{4F74D28C-3268-4E35-8EE1-D92CB4A85A7D}"/>
          </ac:spMkLst>
        </pc:spChg>
        <pc:spChg chg="add del">
          <ac:chgData name="Jessica N Wise" userId="fc88f7b4-0f21-4365-915e-f927eafecd78" providerId="ADAL" clId="{362006B6-B34C-4246-A5F0-2C4E235C2680}" dt="2020-01-10T21:46:13.458" v="127" actId="26606"/>
          <ac:spMkLst>
            <pc:docMk/>
            <pc:sldMk cId="4137931151" sldId="323"/>
            <ac:spMk id="16" creationId="{3CD9DF72-87A3-404E-A828-84CBF11A8303}"/>
          </ac:spMkLst>
        </pc:spChg>
        <pc:spChg chg="add">
          <ac:chgData name="Jessica N Wise" userId="fc88f7b4-0f21-4365-915e-f927eafecd78" providerId="ADAL" clId="{362006B6-B34C-4246-A5F0-2C4E235C2680}" dt="2020-01-10T21:46:13.469" v="128" actId="26606"/>
          <ac:spMkLst>
            <pc:docMk/>
            <pc:sldMk cId="4137931151" sldId="323"/>
            <ac:spMk id="19" creationId="{CF62D2A7-8207-488C-9F46-316BA81A16C8}"/>
          </ac:spMkLst>
        </pc:spChg>
        <pc:picChg chg="add mod ord">
          <ac:chgData name="Jessica N Wise" userId="fc88f7b4-0f21-4365-915e-f927eafecd78" providerId="ADAL" clId="{362006B6-B34C-4246-A5F0-2C4E235C2680}" dt="2020-01-10T21:46:13.469" v="128" actId="26606"/>
          <ac:picMkLst>
            <pc:docMk/>
            <pc:sldMk cId="4137931151" sldId="323"/>
            <ac:picMk id="5" creationId="{0F4204BE-BBA4-464C-98EB-6523EDF60A7A}"/>
          </ac:picMkLst>
        </pc:picChg>
        <pc:cxnChg chg="add del">
          <ac:chgData name="Jessica N Wise" userId="fc88f7b4-0f21-4365-915e-f927eafecd78" providerId="ADAL" clId="{362006B6-B34C-4246-A5F0-2C4E235C2680}" dt="2020-01-10T21:46:06.518" v="123" actId="26606"/>
          <ac:cxnSpMkLst>
            <pc:docMk/>
            <pc:sldMk cId="4137931151" sldId="323"/>
            <ac:cxnSpMk id="12" creationId="{E4A809D5-3600-46D4-A466-67F2349A54FB}"/>
          </ac:cxnSpMkLst>
        </pc:cxnChg>
        <pc:cxnChg chg="add del">
          <ac:chgData name="Jessica N Wise" userId="fc88f7b4-0f21-4365-915e-f927eafecd78" providerId="ADAL" clId="{362006B6-B34C-4246-A5F0-2C4E235C2680}" dt="2020-01-10T21:46:13.458" v="127" actId="26606"/>
          <ac:cxnSpMkLst>
            <pc:docMk/>
            <pc:sldMk cId="4137931151" sldId="323"/>
            <ac:cxnSpMk id="17" creationId="{20E3A342-4D61-4E3F-AF90-1AB42AEB96CC}"/>
          </ac:cxnSpMkLst>
        </pc:cxnChg>
      </pc:sldChg>
      <pc:sldChg chg="addSp delSp modSp del">
        <pc:chgData name="Jessica N Wise" userId="fc88f7b4-0f21-4365-915e-f927eafecd78" providerId="ADAL" clId="{362006B6-B34C-4246-A5F0-2C4E235C2680}" dt="2020-01-10T21:55:35.690" v="213" actId="2696"/>
        <pc:sldMkLst>
          <pc:docMk/>
          <pc:sldMk cId="2465627646" sldId="324"/>
        </pc:sldMkLst>
        <pc:spChg chg="del">
          <ac:chgData name="Jessica N Wise" userId="fc88f7b4-0f21-4365-915e-f927eafecd78" providerId="ADAL" clId="{362006B6-B34C-4246-A5F0-2C4E235C2680}" dt="2020-01-10T21:48:41.323" v="146"/>
          <ac:spMkLst>
            <pc:docMk/>
            <pc:sldMk cId="2465627646" sldId="324"/>
            <ac:spMk id="2" creationId="{B422C1A9-297B-4CA3-84D3-4E2FF1D55676}"/>
          </ac:spMkLst>
        </pc:spChg>
        <pc:spChg chg="del">
          <ac:chgData name="Jessica N Wise" userId="fc88f7b4-0f21-4365-915e-f927eafecd78" providerId="ADAL" clId="{362006B6-B34C-4246-A5F0-2C4E235C2680}" dt="2020-01-10T21:48:41.323" v="146"/>
          <ac:spMkLst>
            <pc:docMk/>
            <pc:sldMk cId="2465627646" sldId="324"/>
            <ac:spMk id="3" creationId="{7D1F1B6F-45F0-4C1A-B071-EBA37C4B9498}"/>
          </ac:spMkLst>
        </pc:spChg>
        <pc:spChg chg="del">
          <ac:chgData name="Jessica N Wise" userId="fc88f7b4-0f21-4365-915e-f927eafecd78" providerId="ADAL" clId="{362006B6-B34C-4246-A5F0-2C4E235C2680}" dt="2020-01-10T21:48:41.323" v="146"/>
          <ac:spMkLst>
            <pc:docMk/>
            <pc:sldMk cId="2465627646" sldId="324"/>
            <ac:spMk id="4" creationId="{A07E83F0-4C2C-4C00-882E-B60100D4C3C8}"/>
          </ac:spMkLst>
        </pc:spChg>
        <pc:spChg chg="del">
          <ac:chgData name="Jessica N Wise" userId="fc88f7b4-0f21-4365-915e-f927eafecd78" providerId="ADAL" clId="{362006B6-B34C-4246-A5F0-2C4E235C2680}" dt="2020-01-10T21:48:41.323" v="146"/>
          <ac:spMkLst>
            <pc:docMk/>
            <pc:sldMk cId="2465627646" sldId="324"/>
            <ac:spMk id="5" creationId="{1AE59C08-2935-40BA-B351-FE3374282C82}"/>
          </ac:spMkLst>
        </pc:spChg>
        <pc:spChg chg="del">
          <ac:chgData name="Jessica N Wise" userId="fc88f7b4-0f21-4365-915e-f927eafecd78" providerId="ADAL" clId="{362006B6-B34C-4246-A5F0-2C4E235C2680}" dt="2020-01-10T21:48:41.323" v="146"/>
          <ac:spMkLst>
            <pc:docMk/>
            <pc:sldMk cId="2465627646" sldId="324"/>
            <ac:spMk id="6" creationId="{4DE9915E-4584-4E39-8320-BC941CA3FBE0}"/>
          </ac:spMkLst>
        </pc:spChg>
        <pc:spChg chg="add mod">
          <ac:chgData name="Jessica N Wise" userId="fc88f7b4-0f21-4365-915e-f927eafecd78" providerId="ADAL" clId="{362006B6-B34C-4246-A5F0-2C4E235C2680}" dt="2020-01-10T21:48:41.323" v="146"/>
          <ac:spMkLst>
            <pc:docMk/>
            <pc:sldMk cId="2465627646" sldId="324"/>
            <ac:spMk id="7" creationId="{D52EF187-92A9-41EB-AC96-78C31560E1D6}"/>
          </ac:spMkLst>
        </pc:spChg>
        <pc:spChg chg="add mod">
          <ac:chgData name="Jessica N Wise" userId="fc88f7b4-0f21-4365-915e-f927eafecd78" providerId="ADAL" clId="{362006B6-B34C-4246-A5F0-2C4E235C2680}" dt="2020-01-10T21:48:41.323" v="146"/>
          <ac:spMkLst>
            <pc:docMk/>
            <pc:sldMk cId="2465627646" sldId="324"/>
            <ac:spMk id="8" creationId="{36496CDF-9E6F-4941-A0E0-0F1C14CB9605}"/>
          </ac:spMkLst>
        </pc:spChg>
      </pc:sldChg>
      <pc:sldChg chg="addSp delSp modSp">
        <pc:chgData name="Jessica N Wise" userId="fc88f7b4-0f21-4365-915e-f927eafecd78" providerId="ADAL" clId="{362006B6-B34C-4246-A5F0-2C4E235C2680}" dt="2020-01-10T22:05:42.139" v="339" actId="1076"/>
        <pc:sldMkLst>
          <pc:docMk/>
          <pc:sldMk cId="58852217" sldId="325"/>
        </pc:sldMkLst>
        <pc:spChg chg="del">
          <ac:chgData name="Jessica N Wise" userId="fc88f7b4-0f21-4365-915e-f927eafecd78" providerId="ADAL" clId="{362006B6-B34C-4246-A5F0-2C4E235C2680}" dt="2020-01-10T21:56:18.491" v="215"/>
          <ac:spMkLst>
            <pc:docMk/>
            <pc:sldMk cId="58852217" sldId="325"/>
            <ac:spMk id="2" creationId="{8D15BF5C-628F-4BF8-9D77-938A533FC3C8}"/>
          </ac:spMkLst>
        </pc:spChg>
        <pc:spChg chg="del">
          <ac:chgData name="Jessica N Wise" userId="fc88f7b4-0f21-4365-915e-f927eafecd78" providerId="ADAL" clId="{362006B6-B34C-4246-A5F0-2C4E235C2680}" dt="2020-01-10T21:56:18.491" v="215"/>
          <ac:spMkLst>
            <pc:docMk/>
            <pc:sldMk cId="58852217" sldId="325"/>
            <ac:spMk id="3" creationId="{9BFDB162-F5CA-42A3-929D-56F6F023DA2B}"/>
          </ac:spMkLst>
        </pc:spChg>
        <pc:spChg chg="del">
          <ac:chgData name="Jessica N Wise" userId="fc88f7b4-0f21-4365-915e-f927eafecd78" providerId="ADAL" clId="{362006B6-B34C-4246-A5F0-2C4E235C2680}" dt="2020-01-10T21:56:18.491" v="215"/>
          <ac:spMkLst>
            <pc:docMk/>
            <pc:sldMk cId="58852217" sldId="325"/>
            <ac:spMk id="4" creationId="{224DAB0D-796D-4C1D-A76D-5E69E959636C}"/>
          </ac:spMkLst>
        </pc:spChg>
        <pc:spChg chg="add mod">
          <ac:chgData name="Jessica N Wise" userId="fc88f7b4-0f21-4365-915e-f927eafecd78" providerId="ADAL" clId="{362006B6-B34C-4246-A5F0-2C4E235C2680}" dt="2020-01-10T22:05:42.139" v="339" actId="1076"/>
          <ac:spMkLst>
            <pc:docMk/>
            <pc:sldMk cId="58852217" sldId="325"/>
            <ac:spMk id="5" creationId="{A85990E2-9C14-4C8A-831E-3C3B931F3383}"/>
          </ac:spMkLst>
        </pc:spChg>
        <pc:spChg chg="add del mod">
          <ac:chgData name="Jessica N Wise" userId="fc88f7b4-0f21-4365-915e-f927eafecd78" providerId="ADAL" clId="{362006B6-B34C-4246-A5F0-2C4E235C2680}" dt="2020-01-10T21:56:58.781" v="225"/>
          <ac:spMkLst>
            <pc:docMk/>
            <pc:sldMk cId="58852217" sldId="325"/>
            <ac:spMk id="6" creationId="{47735F71-3E44-4043-880D-AF92627FB521}"/>
          </ac:spMkLst>
        </pc:spChg>
        <pc:spChg chg="add del mod">
          <ac:chgData name="Jessica N Wise" userId="fc88f7b4-0f21-4365-915e-f927eafecd78" providerId="ADAL" clId="{362006B6-B34C-4246-A5F0-2C4E235C2680}" dt="2020-01-10T21:59:47.890" v="305"/>
          <ac:spMkLst>
            <pc:docMk/>
            <pc:sldMk cId="58852217" sldId="325"/>
            <ac:spMk id="9" creationId="{7C2B7B9B-F2F8-423C-B463-2CF1928D3857}"/>
          </ac:spMkLst>
        </pc:spChg>
        <pc:spChg chg="add del mod">
          <ac:chgData name="Jessica N Wise" userId="fc88f7b4-0f21-4365-915e-f927eafecd78" providerId="ADAL" clId="{362006B6-B34C-4246-A5F0-2C4E235C2680}" dt="2020-01-10T22:02:48.516" v="313"/>
          <ac:spMkLst>
            <pc:docMk/>
            <pc:sldMk cId="58852217" sldId="325"/>
            <ac:spMk id="12" creationId="{3064D1CA-6397-4756-A372-ABFA0D60CC86}"/>
          </ac:spMkLst>
        </pc:spChg>
        <pc:spChg chg="add del">
          <ac:chgData name="Jessica N Wise" userId="fc88f7b4-0f21-4365-915e-f927eafecd78" providerId="ADAL" clId="{362006B6-B34C-4246-A5F0-2C4E235C2680}" dt="2020-01-10T22:00:36.843" v="310"/>
          <ac:spMkLst>
            <pc:docMk/>
            <pc:sldMk cId="58852217" sldId="325"/>
            <ac:spMk id="13" creationId="{DE0E56A1-0F10-4A00-BDCB-F9B1A28058F5}"/>
          </ac:spMkLst>
        </pc:spChg>
        <pc:spChg chg="add mod">
          <ac:chgData name="Jessica N Wise" userId="fc88f7b4-0f21-4365-915e-f927eafecd78" providerId="ADAL" clId="{362006B6-B34C-4246-A5F0-2C4E235C2680}" dt="2020-01-10T22:05:28.186" v="338"/>
          <ac:spMkLst>
            <pc:docMk/>
            <pc:sldMk cId="58852217" sldId="325"/>
            <ac:spMk id="14" creationId="{4DA28B2A-513D-493F-9FE1-41F7306A310A}"/>
          </ac:spMkLst>
        </pc:spChg>
        <pc:picChg chg="add del mod">
          <ac:chgData name="Jessica N Wise" userId="fc88f7b4-0f21-4365-915e-f927eafecd78" providerId="ADAL" clId="{362006B6-B34C-4246-A5F0-2C4E235C2680}" dt="2020-01-10T21:59:39.171" v="304" actId="478"/>
          <ac:picMkLst>
            <pc:docMk/>
            <pc:sldMk cId="58852217" sldId="325"/>
            <ac:picMk id="7" creationId="{384EFAB0-5043-4A58-9A97-CD2C4F63F486}"/>
          </ac:picMkLst>
        </pc:picChg>
        <pc:picChg chg="add del mod">
          <ac:chgData name="Jessica N Wise" userId="fc88f7b4-0f21-4365-915e-f927eafecd78" providerId="ADAL" clId="{362006B6-B34C-4246-A5F0-2C4E235C2680}" dt="2020-01-10T21:59:50.583" v="306" actId="478"/>
          <ac:picMkLst>
            <pc:docMk/>
            <pc:sldMk cId="58852217" sldId="325"/>
            <ac:picMk id="10" creationId="{E4DCD3E5-7F50-4FFB-A236-BC6F1D09BF6F}"/>
          </ac:picMkLst>
        </pc:picChg>
        <pc:picChg chg="add mod">
          <ac:chgData name="Jessica N Wise" userId="fc88f7b4-0f21-4365-915e-f927eafecd78" providerId="ADAL" clId="{362006B6-B34C-4246-A5F0-2C4E235C2680}" dt="2020-01-10T22:03:50.902" v="326" actId="1076"/>
          <ac:picMkLst>
            <pc:docMk/>
            <pc:sldMk cId="58852217" sldId="325"/>
            <ac:picMk id="15" creationId="{820F6D78-586A-4D9E-B39E-E0523E6ED452}"/>
          </ac:picMkLst>
        </pc:picChg>
      </pc:sldChg>
      <pc:sldChg chg="del">
        <pc:chgData name="Jessica N Wise" userId="fc88f7b4-0f21-4365-915e-f927eafecd78" providerId="ADAL" clId="{362006B6-B34C-4246-A5F0-2C4E235C2680}" dt="2020-01-10T22:07:15.969" v="352" actId="2696"/>
        <pc:sldMkLst>
          <pc:docMk/>
          <pc:sldMk cId="2136619119" sldId="326"/>
        </pc:sldMkLst>
      </pc:sldChg>
      <pc:sldChg chg="del">
        <pc:chgData name="Jessica N Wise" userId="fc88f7b4-0f21-4365-915e-f927eafecd78" providerId="ADAL" clId="{362006B6-B34C-4246-A5F0-2C4E235C2680}" dt="2020-01-10T22:06:17.517" v="340" actId="2696"/>
        <pc:sldMkLst>
          <pc:docMk/>
          <pc:sldMk cId="1250949737" sldId="327"/>
        </pc:sldMkLst>
      </pc:sldChg>
      <pc:sldChg chg="add del">
        <pc:chgData name="Jessica N Wise" userId="fc88f7b4-0f21-4365-915e-f927eafecd78" providerId="ADAL" clId="{362006B6-B34C-4246-A5F0-2C4E235C2680}" dt="2020-01-10T21:36:48.712" v="8" actId="27028"/>
        <pc:sldMkLst>
          <pc:docMk/>
          <pc:sldMk cId="628503697" sldId="328"/>
        </pc:sldMkLst>
      </pc:sldChg>
      <pc:sldChg chg="addSp delSp add del">
        <pc:chgData name="Jessica N Wise" userId="fc88f7b4-0f21-4365-915e-f927eafecd78" providerId="ADAL" clId="{362006B6-B34C-4246-A5F0-2C4E235C2680}" dt="2020-01-10T21:39:23.959" v="77" actId="27028"/>
        <pc:sldMkLst>
          <pc:docMk/>
          <pc:sldMk cId="1475430647" sldId="328"/>
        </pc:sldMkLst>
        <pc:picChg chg="add del">
          <ac:chgData name="Jessica N Wise" userId="fc88f7b4-0f21-4365-915e-f927eafecd78" providerId="ADAL" clId="{362006B6-B34C-4246-A5F0-2C4E235C2680}" dt="2020-01-10T21:39:23.008" v="76" actId="478"/>
          <ac:picMkLst>
            <pc:docMk/>
            <pc:sldMk cId="1475430647" sldId="328"/>
            <ac:picMk id="8" creationId="{00000000-0000-0000-0000-000000000000}"/>
          </ac:picMkLst>
        </pc:picChg>
      </pc:sldChg>
      <pc:sldChg chg="addSp delSp add del">
        <pc:chgData name="Jessica N Wise" userId="fc88f7b4-0f21-4365-915e-f927eafecd78" providerId="ADAL" clId="{362006B6-B34C-4246-A5F0-2C4E235C2680}" dt="2020-01-10T21:37:24.594" v="16" actId="27028"/>
        <pc:sldMkLst>
          <pc:docMk/>
          <pc:sldMk cId="2561438322" sldId="328"/>
        </pc:sldMkLst>
        <pc:picChg chg="add del">
          <ac:chgData name="Jessica N Wise" userId="fc88f7b4-0f21-4365-915e-f927eafecd78" providerId="ADAL" clId="{362006B6-B34C-4246-A5F0-2C4E235C2680}" dt="2020-01-10T21:37:24.287" v="15" actId="478"/>
          <ac:picMkLst>
            <pc:docMk/>
            <pc:sldMk cId="2561438322" sldId="328"/>
            <ac:picMk id="4" creationId="{00000000-0000-0000-0000-000000000000}"/>
          </ac:picMkLst>
        </pc:picChg>
      </pc:sldChg>
      <pc:sldChg chg="delSp add del">
        <pc:chgData name="Jessica N Wise" userId="fc88f7b4-0f21-4365-915e-f927eafecd78" providerId="ADAL" clId="{362006B6-B34C-4246-A5F0-2C4E235C2680}" dt="2020-01-10T21:48:31.783" v="145" actId="2696"/>
        <pc:sldMkLst>
          <pc:docMk/>
          <pc:sldMk cId="2960400181" sldId="328"/>
        </pc:sldMkLst>
        <pc:picChg chg="del">
          <ac:chgData name="Jessica N Wise" userId="fc88f7b4-0f21-4365-915e-f927eafecd78" providerId="ADAL" clId="{362006B6-B34C-4246-A5F0-2C4E235C2680}" dt="2020-01-10T21:44:34.874" v="110" actId="478"/>
          <ac:picMkLst>
            <pc:docMk/>
            <pc:sldMk cId="2960400181" sldId="328"/>
            <ac:picMk id="7" creationId="{00000000-0000-0000-0000-000000000000}"/>
          </ac:picMkLst>
        </pc:picChg>
      </pc:sldChg>
      <pc:sldChg chg="addSp delSp modSp add del mod setBg setClrOvrMap">
        <pc:chgData name="Jessica N Wise" userId="fc88f7b4-0f21-4365-915e-f927eafecd78" providerId="ADAL" clId="{362006B6-B34C-4246-A5F0-2C4E235C2680}" dt="2020-01-10T21:55:49.946" v="214" actId="207"/>
        <pc:sldMkLst>
          <pc:docMk/>
          <pc:sldMk cId="3562275186" sldId="328"/>
        </pc:sldMkLst>
        <pc:spChg chg="mod">
          <ac:chgData name="Jessica N Wise" userId="fc88f7b4-0f21-4365-915e-f927eafecd78" providerId="ADAL" clId="{362006B6-B34C-4246-A5F0-2C4E235C2680}" dt="2020-01-10T21:55:49.946" v="214" actId="207"/>
          <ac:spMkLst>
            <pc:docMk/>
            <pc:sldMk cId="3562275186" sldId="328"/>
            <ac:spMk id="3" creationId="{00000000-0000-0000-0000-000000000000}"/>
          </ac:spMkLst>
        </pc:spChg>
        <pc:spChg chg="mod">
          <ac:chgData name="Jessica N Wise" userId="fc88f7b4-0f21-4365-915e-f927eafecd78" providerId="ADAL" clId="{362006B6-B34C-4246-A5F0-2C4E235C2680}" dt="2020-01-10T21:52:57.061" v="194" actId="27636"/>
          <ac:spMkLst>
            <pc:docMk/>
            <pc:sldMk cId="3562275186" sldId="328"/>
            <ac:spMk id="6" creationId="{00000000-0000-0000-0000-000000000000}"/>
          </ac:spMkLst>
        </pc:spChg>
        <pc:spChg chg="add">
          <ac:chgData name="Jessica N Wise" userId="fc88f7b4-0f21-4365-915e-f927eafecd78" providerId="ADAL" clId="{362006B6-B34C-4246-A5F0-2C4E235C2680}" dt="2020-01-10T21:51:59.614" v="180" actId="26606"/>
          <ac:spMkLst>
            <pc:docMk/>
            <pc:sldMk cId="3562275186" sldId="328"/>
            <ac:spMk id="8" creationId="{E862BE82-D00D-42C1-BF16-93AA37870C32}"/>
          </ac:spMkLst>
        </pc:spChg>
        <pc:spChg chg="add">
          <ac:chgData name="Jessica N Wise" userId="fc88f7b4-0f21-4365-915e-f927eafecd78" providerId="ADAL" clId="{362006B6-B34C-4246-A5F0-2C4E235C2680}" dt="2020-01-10T21:51:59.614" v="180" actId="26606"/>
          <ac:spMkLst>
            <pc:docMk/>
            <pc:sldMk cId="3562275186" sldId="328"/>
            <ac:spMk id="10" creationId="{F6D92C2D-1D3D-4974-918C-06579FB354A9}"/>
          </ac:spMkLst>
        </pc:spChg>
        <pc:spChg chg="add del">
          <ac:chgData name="Jessica N Wise" userId="fc88f7b4-0f21-4365-915e-f927eafecd78" providerId="ADAL" clId="{362006B6-B34C-4246-A5F0-2C4E235C2680}" dt="2020-01-10T21:50:41.320" v="163" actId="26606"/>
          <ac:spMkLst>
            <pc:docMk/>
            <pc:sldMk cId="3562275186" sldId="328"/>
            <ac:spMk id="11" creationId="{5AAE9118-0436-4488-AC4A-C14DF6A7B6B1}"/>
          </ac:spMkLst>
        </pc:spChg>
        <pc:spChg chg="add del">
          <ac:chgData name="Jessica N Wise" userId="fc88f7b4-0f21-4365-915e-f927eafecd78" providerId="ADAL" clId="{362006B6-B34C-4246-A5F0-2C4E235C2680}" dt="2020-01-10T21:50:41.320" v="163" actId="26606"/>
          <ac:spMkLst>
            <pc:docMk/>
            <pc:sldMk cId="3562275186" sldId="328"/>
            <ac:spMk id="13" creationId="{07A0C51E-5464-4470-855E-CA530A59BF98}"/>
          </ac:spMkLst>
        </pc:spChg>
        <pc:spChg chg="add del">
          <ac:chgData name="Jessica N Wise" userId="fc88f7b4-0f21-4365-915e-f927eafecd78" providerId="ADAL" clId="{362006B6-B34C-4246-A5F0-2C4E235C2680}" dt="2020-01-10T21:50:46.848" v="165" actId="26606"/>
          <ac:spMkLst>
            <pc:docMk/>
            <pc:sldMk cId="3562275186" sldId="328"/>
            <ac:spMk id="15" creationId="{B0792D4F-247E-46FE-85FC-881DEFA41D94}"/>
          </ac:spMkLst>
        </pc:spChg>
        <pc:spChg chg="add del">
          <ac:chgData name="Jessica N Wise" userId="fc88f7b4-0f21-4365-915e-f927eafecd78" providerId="ADAL" clId="{362006B6-B34C-4246-A5F0-2C4E235C2680}" dt="2020-01-10T21:51:40.871" v="179" actId="26606"/>
          <ac:spMkLst>
            <pc:docMk/>
            <pc:sldMk cId="3562275186" sldId="328"/>
            <ac:spMk id="18" creationId="{42A5316D-ED2F-4F89-B4B4-8D9240B1A348}"/>
          </ac:spMkLst>
        </pc:spChg>
        <pc:spChg chg="add del">
          <ac:chgData name="Jessica N Wise" userId="fc88f7b4-0f21-4365-915e-f927eafecd78" providerId="ADAL" clId="{362006B6-B34C-4246-A5F0-2C4E235C2680}" dt="2020-01-10T21:51:36.744" v="174" actId="26606"/>
          <ac:spMkLst>
            <pc:docMk/>
            <pc:sldMk cId="3562275186" sldId="328"/>
            <ac:spMk id="23" creationId="{5AAE9118-0436-4488-AC4A-C14DF6A7B6B1}"/>
          </ac:spMkLst>
        </pc:spChg>
        <pc:spChg chg="add del">
          <ac:chgData name="Jessica N Wise" userId="fc88f7b4-0f21-4365-915e-f927eafecd78" providerId="ADAL" clId="{362006B6-B34C-4246-A5F0-2C4E235C2680}" dt="2020-01-10T21:51:36.744" v="174" actId="26606"/>
          <ac:spMkLst>
            <pc:docMk/>
            <pc:sldMk cId="3562275186" sldId="328"/>
            <ac:spMk id="25" creationId="{07A0C51E-5464-4470-855E-CA530A59BF98}"/>
          </ac:spMkLst>
        </pc:spChg>
        <pc:graphicFrameChg chg="add mod modGraphic">
          <ac:chgData name="Jessica N Wise" userId="fc88f7b4-0f21-4365-915e-f927eafecd78" providerId="ADAL" clId="{362006B6-B34C-4246-A5F0-2C4E235C2680}" dt="2020-01-10T21:54:45.032" v="208" actId="207"/>
          <ac:graphicFrameMkLst>
            <pc:docMk/>
            <pc:sldMk cId="3562275186" sldId="328"/>
            <ac:graphicFrameMk id="2" creationId="{00000000-0000-0000-0000-000000000000}"/>
          </ac:graphicFrameMkLst>
        </pc:graphicFrameChg>
        <pc:picChg chg="del">
          <ac:chgData name="Jessica N Wise" userId="fc88f7b4-0f21-4365-915e-f927eafecd78" providerId="ADAL" clId="{362006B6-B34C-4246-A5F0-2C4E235C2680}" dt="2020-01-10T21:48:56.636" v="152" actId="478"/>
          <ac:picMkLst>
            <pc:docMk/>
            <pc:sldMk cId="3562275186" sldId="328"/>
            <ac:picMk id="9" creationId="{00000000-0000-0000-0000-000000000000}"/>
          </ac:picMkLst>
        </pc:picChg>
        <pc:cxnChg chg="add del">
          <ac:chgData name="Jessica N Wise" userId="fc88f7b4-0f21-4365-915e-f927eafecd78" providerId="ADAL" clId="{362006B6-B34C-4246-A5F0-2C4E235C2680}" dt="2020-01-10T21:50:46.848" v="165" actId="26606"/>
          <ac:cxnSpMkLst>
            <pc:docMk/>
            <pc:sldMk cId="3562275186" sldId="328"/>
            <ac:cxnSpMk id="16" creationId="{CE272F12-AF86-441A-BC1B-C014BBBF85B5}"/>
          </ac:cxnSpMkLst>
        </pc:cxnChg>
      </pc:sldChg>
      <pc:sldChg chg="add del">
        <pc:chgData name="Jessica N Wise" userId="fc88f7b4-0f21-4365-915e-f927eafecd78" providerId="ADAL" clId="{362006B6-B34C-4246-A5F0-2C4E235C2680}" dt="2020-01-10T21:56:46.068" v="224" actId="27028"/>
        <pc:sldMkLst>
          <pc:docMk/>
          <pc:sldMk cId="381314370" sldId="329"/>
        </pc:sldMkLst>
      </pc:sldChg>
      <pc:sldChg chg="delSp modSp add del">
        <pc:chgData name="Jessica N Wise" userId="fc88f7b4-0f21-4365-915e-f927eafecd78" providerId="ADAL" clId="{362006B6-B34C-4246-A5F0-2C4E235C2680}" dt="2020-01-10T22:07:01.522" v="351" actId="1076"/>
        <pc:sldMkLst>
          <pc:docMk/>
          <pc:sldMk cId="2224511062" sldId="329"/>
        </pc:sldMkLst>
        <pc:spChg chg="mod">
          <ac:chgData name="Jessica N Wise" userId="fc88f7b4-0f21-4365-915e-f927eafecd78" providerId="ADAL" clId="{362006B6-B34C-4246-A5F0-2C4E235C2680}" dt="2020-01-10T22:07:01.522" v="351" actId="1076"/>
          <ac:spMkLst>
            <pc:docMk/>
            <pc:sldMk cId="2224511062" sldId="329"/>
            <ac:spMk id="5" creationId="{00000000-0000-0000-0000-000000000000}"/>
          </ac:spMkLst>
        </pc:spChg>
        <pc:picChg chg="del">
          <ac:chgData name="Jessica N Wise" userId="fc88f7b4-0f21-4365-915e-f927eafecd78" providerId="ADAL" clId="{362006B6-B34C-4246-A5F0-2C4E235C2680}" dt="2020-01-10T22:06:31.120" v="347" actId="478"/>
          <ac:picMkLst>
            <pc:docMk/>
            <pc:sldMk cId="2224511062" sldId="329"/>
            <ac:picMk id="8" creationId="{00000000-0000-0000-0000-000000000000}"/>
          </ac:picMkLst>
        </pc:picChg>
      </pc:sldChg>
      <pc:sldMasterChg chg="add del addSldLayout delSldLayout">
        <pc:chgData name="Jessica N Wise" userId="fc88f7b4-0f21-4365-915e-f927eafecd78" providerId="ADAL" clId="{362006B6-B34C-4246-A5F0-2C4E235C2680}" dt="2020-01-10T22:06:27.337" v="343" actId="27028"/>
        <pc:sldMasterMkLst>
          <pc:docMk/>
          <pc:sldMasterMk cId="2292457922" sldId="2147483648"/>
        </pc:sldMasterMkLst>
        <pc:sldLayoutChg chg="add del">
          <pc:chgData name="Jessica N Wise" userId="fc88f7b4-0f21-4365-915e-f927eafecd78" providerId="ADAL" clId="{362006B6-B34C-4246-A5F0-2C4E235C2680}" dt="2020-01-10T21:36:59.342" v="11" actId="27028"/>
          <pc:sldLayoutMkLst>
            <pc:docMk/>
            <pc:sldMasterMk cId="2292457922" sldId="2147483648"/>
            <pc:sldLayoutMk cId="1523829757" sldId="2147483649"/>
          </pc:sldLayoutMkLst>
        </pc:sldLayoutChg>
        <pc:sldLayoutChg chg="add del">
          <pc:chgData name="Jessica N Wise" userId="fc88f7b4-0f21-4365-915e-f927eafecd78" providerId="ADAL" clId="{362006B6-B34C-4246-A5F0-2C4E235C2680}" dt="2020-01-10T21:56:46.068" v="224" actId="27028"/>
          <pc:sldLayoutMkLst>
            <pc:docMk/>
            <pc:sldMasterMk cId="2292457922" sldId="2147483648"/>
            <pc:sldLayoutMk cId="2198066552" sldId="2147483654"/>
          </pc:sldLayoutMkLst>
        </pc:sldLayoutChg>
        <pc:sldLayoutChg chg="add del">
          <pc:chgData name="Jessica N Wise" userId="fc88f7b4-0f21-4365-915e-f927eafecd78" providerId="ADAL" clId="{362006B6-B34C-4246-A5F0-2C4E235C2680}" dt="2020-01-10T22:06:27.337" v="343" actId="27028"/>
          <pc:sldLayoutMkLst>
            <pc:docMk/>
            <pc:sldMasterMk cId="2292457922" sldId="2147483648"/>
            <pc:sldLayoutMk cId="1486419005" sldId="2147483655"/>
          </pc:sldLayoutMkLst>
        </pc:sldLayoutChg>
      </pc:sldMasterChg>
      <pc:sldMasterChg chg="add del addSldLayout delSldLayout">
        <pc:chgData name="Jessica N Wise" userId="fc88f7b4-0f21-4365-915e-f927eafecd78" providerId="ADAL" clId="{362006B6-B34C-4246-A5F0-2C4E235C2680}" dt="2020-01-10T21:36:35.096" v="5" actId="27028"/>
        <pc:sldMasterMkLst>
          <pc:docMk/>
          <pc:sldMasterMk cId="2500099930" sldId="2147483662"/>
        </pc:sldMasterMkLst>
        <pc:sldLayoutChg chg="add del">
          <pc:chgData name="Jessica N Wise" userId="fc88f7b4-0f21-4365-915e-f927eafecd78" providerId="ADAL" clId="{362006B6-B34C-4246-A5F0-2C4E235C2680}" dt="2020-01-10T21:36:35.096" v="5" actId="27028"/>
          <pc:sldLayoutMkLst>
            <pc:docMk/>
            <pc:sldMasterMk cId="2500099930" sldId="2147483662"/>
            <pc:sldLayoutMk cId="2644895920" sldId="2147483663"/>
          </pc:sldLayoutMkLst>
        </pc:sldLayoutChg>
      </pc:sldMasterChg>
      <pc:sldMasterChg chg="addSldLayout delSldLayout">
        <pc:chgData name="Jessica N Wise" userId="fc88f7b4-0f21-4365-915e-f927eafecd78" providerId="ADAL" clId="{362006B6-B34C-4246-A5F0-2C4E235C2680}" dt="2020-01-10T21:44:29.921" v="108" actId="27028"/>
        <pc:sldMasterMkLst>
          <pc:docMk/>
          <pc:sldMasterMk cId="4072915826" sldId="2147483682"/>
        </pc:sldMasterMkLst>
        <pc:sldLayoutChg chg="add del">
          <pc:chgData name="Jessica N Wise" userId="fc88f7b4-0f21-4365-915e-f927eafecd78" providerId="ADAL" clId="{362006B6-B34C-4246-A5F0-2C4E235C2680}" dt="2020-01-10T21:39:23.959" v="77" actId="27028"/>
          <pc:sldLayoutMkLst>
            <pc:docMk/>
            <pc:sldMasterMk cId="4072915826" sldId="2147483682"/>
            <pc:sldLayoutMk cId="2461796232" sldId="2147483706"/>
          </pc:sldLayoutMkLst>
        </pc:sldLayoutChg>
        <pc:sldLayoutChg chg="add del">
          <pc:chgData name="Jessica N Wise" userId="fc88f7b4-0f21-4365-915e-f927eafecd78" providerId="ADAL" clId="{362006B6-B34C-4246-A5F0-2C4E235C2680}" dt="2020-01-10T21:39:04.253" v="67" actId="27028"/>
          <pc:sldLayoutMkLst>
            <pc:docMk/>
            <pc:sldMasterMk cId="4072915826" sldId="2147483682"/>
            <pc:sldLayoutMk cId="3208050329" sldId="2147483706"/>
          </pc:sldLayoutMkLst>
        </pc:sldLayoutChg>
        <pc:sldLayoutChg chg="add">
          <pc:chgData name="Jessica N Wise" userId="fc88f7b4-0f21-4365-915e-f927eafecd78" providerId="ADAL" clId="{362006B6-B34C-4246-A5F0-2C4E235C2680}" dt="2020-01-10T21:44:29.921" v="108" actId="27028"/>
          <pc:sldLayoutMkLst>
            <pc:docMk/>
            <pc:sldMasterMk cId="4072915826" sldId="2147483682"/>
            <pc:sldLayoutMk cId="3672615975" sldId="2147483706"/>
          </pc:sldLayoutMkLst>
        </pc:sldLayoutChg>
        <pc:sldLayoutChg chg="add del">
          <pc:chgData name="Jessica N Wise" userId="fc88f7b4-0f21-4365-915e-f927eafecd78" providerId="ADAL" clId="{362006B6-B34C-4246-A5F0-2C4E235C2680}" dt="2020-01-10T21:36:48.712" v="8" actId="27028"/>
          <pc:sldLayoutMkLst>
            <pc:docMk/>
            <pc:sldMasterMk cId="4072915826" sldId="2147483682"/>
            <pc:sldLayoutMk cId="3908708524" sldId="2147483706"/>
          </pc:sldLayoutMkLst>
        </pc:sldLayoutChg>
      </pc:sldMasterChg>
    </pc:docChg>
  </pc:docChgLst>
  <pc:docChgLst>
    <pc:chgData name="Jessica N Wise" userId="fc88f7b4-0f21-4365-915e-f927eafecd78" providerId="ADAL" clId="{DE0B3A1F-0DE1-41E2-AB4A-2F2CFAFD81F8}"/>
    <pc:docChg chg="undo custSel mod modSld">
      <pc:chgData name="Jessica N Wise" userId="fc88f7b4-0f21-4365-915e-f927eafecd78" providerId="ADAL" clId="{DE0B3A1F-0DE1-41E2-AB4A-2F2CFAFD81F8}" dt="2020-01-10T23:09:50.755" v="272" actId="1076"/>
      <pc:docMkLst>
        <pc:docMk/>
      </pc:docMkLst>
      <pc:sldChg chg="addSp delSp modSp mod setBg setClrOvrMap delDesignElem">
        <pc:chgData name="Jessica N Wise" userId="fc88f7b4-0f21-4365-915e-f927eafecd78" providerId="ADAL" clId="{DE0B3A1F-0DE1-41E2-AB4A-2F2CFAFD81F8}" dt="2020-01-10T22:42:14.114" v="27" actId="26606"/>
        <pc:sldMkLst>
          <pc:docMk/>
          <pc:sldMk cId="4137931151" sldId="323"/>
        </pc:sldMkLst>
        <pc:spChg chg="mod ord">
          <ac:chgData name="Jessica N Wise" userId="fc88f7b4-0f21-4365-915e-f927eafecd78" providerId="ADAL" clId="{DE0B3A1F-0DE1-41E2-AB4A-2F2CFAFD81F8}" dt="2020-01-10T22:42:14.114" v="27" actId="26606"/>
          <ac:spMkLst>
            <pc:docMk/>
            <pc:sldMk cId="4137931151" sldId="323"/>
            <ac:spMk id="2" creationId="{5C25A975-661B-4C70-9D8C-45F3D0741FE5}"/>
          </ac:spMkLst>
        </pc:spChg>
        <pc:spChg chg="del">
          <ac:chgData name="Jessica N Wise" userId="fc88f7b4-0f21-4365-915e-f927eafecd78" providerId="ADAL" clId="{DE0B3A1F-0DE1-41E2-AB4A-2F2CFAFD81F8}" dt="2020-01-10T22:40:20.181" v="1"/>
          <ac:spMkLst>
            <pc:docMk/>
            <pc:sldMk cId="4137931151" sldId="323"/>
            <ac:spMk id="4" creationId="{F3A046C6-EE99-478A-A5D8-13B81F1319F6}"/>
          </ac:spMkLst>
        </pc:spChg>
        <pc:spChg chg="add del">
          <ac:chgData name="Jessica N Wise" userId="fc88f7b4-0f21-4365-915e-f927eafecd78" providerId="ADAL" clId="{DE0B3A1F-0DE1-41E2-AB4A-2F2CFAFD81F8}" dt="2020-01-10T22:40:34.914" v="4" actId="26606"/>
          <ac:spMkLst>
            <pc:docMk/>
            <pc:sldMk cId="4137931151" sldId="323"/>
            <ac:spMk id="7" creationId="{4A4E7906-2E97-41E3-B042-F13FD1D64D02}"/>
          </ac:spMkLst>
        </pc:spChg>
        <pc:spChg chg="add del">
          <ac:chgData name="Jessica N Wise" userId="fc88f7b4-0f21-4365-915e-f927eafecd78" providerId="ADAL" clId="{DE0B3A1F-0DE1-41E2-AB4A-2F2CFAFD81F8}" dt="2020-01-10T22:40:34.914" v="4" actId="26606"/>
          <ac:spMkLst>
            <pc:docMk/>
            <pc:sldMk cId="4137931151" sldId="323"/>
            <ac:spMk id="8" creationId="{3276E0C7-D588-440B-8F4A-876392DB718F}"/>
          </ac:spMkLst>
        </pc:spChg>
        <pc:spChg chg="add del">
          <ac:chgData name="Jessica N Wise" userId="fc88f7b4-0f21-4365-915e-f927eafecd78" providerId="ADAL" clId="{DE0B3A1F-0DE1-41E2-AB4A-2F2CFAFD81F8}" dt="2020-01-10T22:40:48.392" v="8" actId="26606"/>
          <ac:spMkLst>
            <pc:docMk/>
            <pc:sldMk cId="4137931151" sldId="323"/>
            <ac:spMk id="11" creationId="{155D7866-985D-4D23-BF0E-72CA30F5C7E9}"/>
          </ac:spMkLst>
        </pc:spChg>
        <pc:spChg chg="add del">
          <ac:chgData name="Jessica N Wise" userId="fc88f7b4-0f21-4365-915e-f927eafecd78" providerId="ADAL" clId="{DE0B3A1F-0DE1-41E2-AB4A-2F2CFAFD81F8}" dt="2020-01-10T22:40:48.392" v="8" actId="26606"/>
          <ac:spMkLst>
            <pc:docMk/>
            <pc:sldMk cId="4137931151" sldId="323"/>
            <ac:spMk id="13" creationId="{0ADDB668-2CA4-4D2B-9C34-3487CA330BA8}"/>
          </ac:spMkLst>
        </pc:spChg>
        <pc:spChg chg="add del">
          <ac:chgData name="Jessica N Wise" userId="fc88f7b4-0f21-4365-915e-f927eafecd78" providerId="ADAL" clId="{DE0B3A1F-0DE1-41E2-AB4A-2F2CFAFD81F8}" dt="2020-01-10T22:40:48.392" v="8" actId="26606"/>
          <ac:spMkLst>
            <pc:docMk/>
            <pc:sldMk cId="4137931151" sldId="323"/>
            <ac:spMk id="15" creationId="{2568BC19-F052-4108-93E1-6A3D1DEC072F}"/>
          </ac:spMkLst>
        </pc:spChg>
        <pc:spChg chg="add del">
          <ac:chgData name="Jessica N Wise" userId="fc88f7b4-0f21-4365-915e-f927eafecd78" providerId="ADAL" clId="{DE0B3A1F-0DE1-41E2-AB4A-2F2CFAFD81F8}" dt="2020-01-10T22:40:48.392" v="8" actId="26606"/>
          <ac:spMkLst>
            <pc:docMk/>
            <pc:sldMk cId="4137931151" sldId="323"/>
            <ac:spMk id="18" creationId="{D5FD337D-4D6B-4C8B-B6F5-121097E09881}"/>
          </ac:spMkLst>
        </pc:spChg>
        <pc:spChg chg="del">
          <ac:chgData name="Jessica N Wise" userId="fc88f7b4-0f21-4365-915e-f927eafecd78" providerId="ADAL" clId="{DE0B3A1F-0DE1-41E2-AB4A-2F2CFAFD81F8}" dt="2020-01-10T22:40:20.181" v="1"/>
          <ac:spMkLst>
            <pc:docMk/>
            <pc:sldMk cId="4137931151" sldId="323"/>
            <ac:spMk id="19" creationId="{CF62D2A7-8207-488C-9F46-316BA81A16C8}"/>
          </ac:spMkLst>
        </pc:spChg>
        <pc:spChg chg="add del">
          <ac:chgData name="Jessica N Wise" userId="fc88f7b4-0f21-4365-915e-f927eafecd78" providerId="ADAL" clId="{DE0B3A1F-0DE1-41E2-AB4A-2F2CFAFD81F8}" dt="2020-01-10T22:42:14.114" v="27" actId="26606"/>
          <ac:spMkLst>
            <pc:docMk/>
            <pc:sldMk cId="4137931151" sldId="323"/>
            <ac:spMk id="23" creationId="{C475749F-F487-4EFB-ABC7-C1359590EB76}"/>
          </ac:spMkLst>
        </pc:spChg>
        <pc:spChg chg="add">
          <ac:chgData name="Jessica N Wise" userId="fc88f7b4-0f21-4365-915e-f927eafecd78" providerId="ADAL" clId="{DE0B3A1F-0DE1-41E2-AB4A-2F2CFAFD81F8}" dt="2020-01-10T22:42:14.114" v="27" actId="26606"/>
          <ac:spMkLst>
            <pc:docMk/>
            <pc:sldMk cId="4137931151" sldId="323"/>
            <ac:spMk id="28" creationId="{E49CC64F-7275-4E33-961B-0C5CDC439875}"/>
          </ac:spMkLst>
        </pc:spChg>
        <pc:picChg chg="mod ord">
          <ac:chgData name="Jessica N Wise" userId="fc88f7b4-0f21-4365-915e-f927eafecd78" providerId="ADAL" clId="{DE0B3A1F-0DE1-41E2-AB4A-2F2CFAFD81F8}" dt="2020-01-10T22:42:14.114" v="27" actId="26606"/>
          <ac:picMkLst>
            <pc:docMk/>
            <pc:sldMk cId="4137931151" sldId="323"/>
            <ac:picMk id="5" creationId="{0F4204BE-BBA4-464C-98EB-6523EDF60A7A}"/>
          </ac:picMkLst>
        </pc:picChg>
      </pc:sldChg>
      <pc:sldChg chg="modSp">
        <pc:chgData name="Jessica N Wise" userId="fc88f7b4-0f21-4365-915e-f927eafecd78" providerId="ADAL" clId="{DE0B3A1F-0DE1-41E2-AB4A-2F2CFAFD81F8}" dt="2020-01-10T23:03:56.119" v="216" actId="14100"/>
        <pc:sldMkLst>
          <pc:docMk/>
          <pc:sldMk cId="58852217" sldId="325"/>
        </pc:sldMkLst>
        <pc:spChg chg="mod">
          <ac:chgData name="Jessica N Wise" userId="fc88f7b4-0f21-4365-915e-f927eafecd78" providerId="ADAL" clId="{DE0B3A1F-0DE1-41E2-AB4A-2F2CFAFD81F8}" dt="2020-01-10T23:03:56.119" v="216" actId="14100"/>
          <ac:spMkLst>
            <pc:docMk/>
            <pc:sldMk cId="58852217" sldId="325"/>
            <ac:spMk id="5" creationId="{A85990E2-9C14-4C8A-831E-3C3B931F3383}"/>
          </ac:spMkLst>
        </pc:spChg>
        <pc:spChg chg="mod">
          <ac:chgData name="Jessica N Wise" userId="fc88f7b4-0f21-4365-915e-f927eafecd78" providerId="ADAL" clId="{DE0B3A1F-0DE1-41E2-AB4A-2F2CFAFD81F8}" dt="2020-01-10T23:03:49.079" v="215" actId="1076"/>
          <ac:spMkLst>
            <pc:docMk/>
            <pc:sldMk cId="58852217" sldId="325"/>
            <ac:spMk id="14" creationId="{4DA28B2A-513D-493F-9FE1-41F7306A310A}"/>
          </ac:spMkLst>
        </pc:spChg>
        <pc:picChg chg="mod">
          <ac:chgData name="Jessica N Wise" userId="fc88f7b4-0f21-4365-915e-f927eafecd78" providerId="ADAL" clId="{DE0B3A1F-0DE1-41E2-AB4A-2F2CFAFD81F8}" dt="2020-01-10T23:03:42.133" v="214" actId="1076"/>
          <ac:picMkLst>
            <pc:docMk/>
            <pc:sldMk cId="58852217" sldId="325"/>
            <ac:picMk id="15" creationId="{820F6D78-586A-4D9E-B39E-E0523E6ED452}"/>
          </ac:picMkLst>
        </pc:picChg>
      </pc:sldChg>
      <pc:sldChg chg="addSp delSp modSp mod setBg setClrOvrMap">
        <pc:chgData name="Jessica N Wise" userId="fc88f7b4-0f21-4365-915e-f927eafecd78" providerId="ADAL" clId="{DE0B3A1F-0DE1-41E2-AB4A-2F2CFAFD81F8}" dt="2020-01-10T23:09:50.755" v="272" actId="1076"/>
        <pc:sldMkLst>
          <pc:docMk/>
          <pc:sldMk cId="3562275186" sldId="328"/>
        </pc:sldMkLst>
        <pc:spChg chg="mod">
          <ac:chgData name="Jessica N Wise" userId="fc88f7b4-0f21-4365-915e-f927eafecd78" providerId="ADAL" clId="{DE0B3A1F-0DE1-41E2-AB4A-2F2CFAFD81F8}" dt="2020-01-10T23:08:53.899" v="265" actId="207"/>
          <ac:spMkLst>
            <pc:docMk/>
            <pc:sldMk cId="3562275186" sldId="328"/>
            <ac:spMk id="3" creationId="{00000000-0000-0000-0000-000000000000}"/>
          </ac:spMkLst>
        </pc:spChg>
        <pc:spChg chg="add mod">
          <ac:chgData name="Jessica N Wise" userId="fc88f7b4-0f21-4365-915e-f927eafecd78" providerId="ADAL" clId="{DE0B3A1F-0DE1-41E2-AB4A-2F2CFAFD81F8}" dt="2020-01-10T23:08:44.858" v="264" actId="1076"/>
          <ac:spMkLst>
            <pc:docMk/>
            <pc:sldMk cId="3562275186" sldId="328"/>
            <ac:spMk id="4" creationId="{AD46F144-DA38-4EFE-B4B3-A21ECF4C5544}"/>
          </ac:spMkLst>
        </pc:spChg>
        <pc:spChg chg="mod">
          <ac:chgData name="Jessica N Wise" userId="fc88f7b4-0f21-4365-915e-f927eafecd78" providerId="ADAL" clId="{DE0B3A1F-0DE1-41E2-AB4A-2F2CFAFD81F8}" dt="2020-01-10T23:07:52.728" v="253" actId="20577"/>
          <ac:spMkLst>
            <pc:docMk/>
            <pc:sldMk cId="3562275186" sldId="328"/>
            <ac:spMk id="6" creationId="{00000000-0000-0000-0000-000000000000}"/>
          </ac:spMkLst>
        </pc:spChg>
        <pc:spChg chg="del">
          <ac:chgData name="Jessica N Wise" userId="fc88f7b4-0f21-4365-915e-f927eafecd78" providerId="ADAL" clId="{DE0B3A1F-0DE1-41E2-AB4A-2F2CFAFD81F8}" dt="2020-01-10T22:42:30.482" v="28" actId="26606"/>
          <ac:spMkLst>
            <pc:docMk/>
            <pc:sldMk cId="3562275186" sldId="328"/>
            <ac:spMk id="8" creationId="{E862BE82-D00D-42C1-BF16-93AA37870C32}"/>
          </ac:spMkLst>
        </pc:spChg>
        <pc:spChg chg="del">
          <ac:chgData name="Jessica N Wise" userId="fc88f7b4-0f21-4365-915e-f927eafecd78" providerId="ADAL" clId="{DE0B3A1F-0DE1-41E2-AB4A-2F2CFAFD81F8}" dt="2020-01-10T22:42:30.482" v="28" actId="26606"/>
          <ac:spMkLst>
            <pc:docMk/>
            <pc:sldMk cId="3562275186" sldId="328"/>
            <ac:spMk id="10" creationId="{F6D92C2D-1D3D-4974-918C-06579FB354A9}"/>
          </ac:spMkLst>
        </pc:spChg>
        <pc:spChg chg="add del">
          <ac:chgData name="Jessica N Wise" userId="fc88f7b4-0f21-4365-915e-f927eafecd78" providerId="ADAL" clId="{DE0B3A1F-0DE1-41E2-AB4A-2F2CFAFD81F8}" dt="2020-01-10T22:43:53.330" v="41" actId="26606"/>
          <ac:spMkLst>
            <pc:docMk/>
            <pc:sldMk cId="3562275186" sldId="328"/>
            <ac:spMk id="12" creationId="{B0792D4F-247E-46FE-85FC-881DEFA41D94}"/>
          </ac:spMkLst>
        </pc:spChg>
        <pc:spChg chg="add del">
          <ac:chgData name="Jessica N Wise" userId="fc88f7b4-0f21-4365-915e-f927eafecd78" providerId="ADAL" clId="{DE0B3A1F-0DE1-41E2-AB4A-2F2CFAFD81F8}" dt="2020-01-10T22:45:37.231" v="52" actId="26606"/>
          <ac:spMkLst>
            <pc:docMk/>
            <pc:sldMk cId="3562275186" sldId="328"/>
            <ac:spMk id="22" creationId="{9D3A9E89-033E-4C4A-8C41-416DABFFD307}"/>
          </ac:spMkLst>
        </pc:spChg>
        <pc:spChg chg="add del">
          <ac:chgData name="Jessica N Wise" userId="fc88f7b4-0f21-4365-915e-f927eafecd78" providerId="ADAL" clId="{DE0B3A1F-0DE1-41E2-AB4A-2F2CFAFD81F8}" dt="2020-01-10T22:45:37.231" v="52" actId="26606"/>
          <ac:spMkLst>
            <pc:docMk/>
            <pc:sldMk cId="3562275186" sldId="328"/>
            <ac:spMk id="24" creationId="{86293361-111E-427D-8E5B-256944AC8395}"/>
          </ac:spMkLst>
        </pc:spChg>
        <pc:spChg chg="add del">
          <ac:chgData name="Jessica N Wise" userId="fc88f7b4-0f21-4365-915e-f927eafecd78" providerId="ADAL" clId="{DE0B3A1F-0DE1-41E2-AB4A-2F2CFAFD81F8}" dt="2020-01-10T22:45:37.231" v="52" actId="26606"/>
          <ac:spMkLst>
            <pc:docMk/>
            <pc:sldMk cId="3562275186" sldId="328"/>
            <ac:spMk id="48" creationId="{78907291-9D6D-4740-81DB-441477BCA279}"/>
          </ac:spMkLst>
        </pc:spChg>
        <pc:spChg chg="add del">
          <ac:chgData name="Jessica N Wise" userId="fc88f7b4-0f21-4365-915e-f927eafecd78" providerId="ADAL" clId="{DE0B3A1F-0DE1-41E2-AB4A-2F2CFAFD81F8}" dt="2020-01-10T22:45:37.178" v="51" actId="26606"/>
          <ac:spMkLst>
            <pc:docMk/>
            <pc:sldMk cId="3562275186" sldId="328"/>
            <ac:spMk id="53" creationId="{76492A0D-6B2B-464C-AB85-8A2AC0D77DDC}"/>
          </ac:spMkLst>
        </pc:spChg>
        <pc:spChg chg="add del">
          <ac:chgData name="Jessica N Wise" userId="fc88f7b4-0f21-4365-915e-f927eafecd78" providerId="ADAL" clId="{DE0B3A1F-0DE1-41E2-AB4A-2F2CFAFD81F8}" dt="2020-01-10T22:45:37.178" v="51" actId="26606"/>
          <ac:spMkLst>
            <pc:docMk/>
            <pc:sldMk cId="3562275186" sldId="328"/>
            <ac:spMk id="55" creationId="{53DDC01D-1457-421B-91B7-A37911A142C6}"/>
          </ac:spMkLst>
        </pc:spChg>
        <pc:spChg chg="add del">
          <ac:chgData name="Jessica N Wise" userId="fc88f7b4-0f21-4365-915e-f927eafecd78" providerId="ADAL" clId="{DE0B3A1F-0DE1-41E2-AB4A-2F2CFAFD81F8}" dt="2020-01-10T22:45:37.178" v="51" actId="26606"/>
          <ac:spMkLst>
            <pc:docMk/>
            <pc:sldMk cId="3562275186" sldId="328"/>
            <ac:spMk id="59" creationId="{FB154F73-29A0-4CF8-939B-DD0DDA2295A6}"/>
          </ac:spMkLst>
        </pc:spChg>
        <pc:spChg chg="add del">
          <ac:chgData name="Jessica N Wise" userId="fc88f7b4-0f21-4365-915e-f927eafecd78" providerId="ADAL" clId="{DE0B3A1F-0DE1-41E2-AB4A-2F2CFAFD81F8}" dt="2020-01-10T22:45:37.178" v="51" actId="26606"/>
          <ac:spMkLst>
            <pc:docMk/>
            <pc:sldMk cId="3562275186" sldId="328"/>
            <ac:spMk id="61" creationId="{9B0011D9-F7F7-406C-9DF8-6E5D0404D61A}"/>
          </ac:spMkLst>
        </pc:spChg>
        <pc:spChg chg="add del">
          <ac:chgData name="Jessica N Wise" userId="fc88f7b4-0f21-4365-915e-f927eafecd78" providerId="ADAL" clId="{DE0B3A1F-0DE1-41E2-AB4A-2F2CFAFD81F8}" dt="2020-01-10T22:50:59.649" v="103" actId="26606"/>
          <ac:spMkLst>
            <pc:docMk/>
            <pc:sldMk cId="3562275186" sldId="328"/>
            <ac:spMk id="80" creationId="{F2AC420E-F79A-4FB7-8013-94B1E8B6320D}"/>
          </ac:spMkLst>
        </pc:spChg>
        <pc:spChg chg="add del">
          <ac:chgData name="Jessica N Wise" userId="fc88f7b4-0f21-4365-915e-f927eafecd78" providerId="ADAL" clId="{DE0B3A1F-0DE1-41E2-AB4A-2F2CFAFD81F8}" dt="2020-01-10T22:50:59.649" v="103" actId="26606"/>
          <ac:spMkLst>
            <pc:docMk/>
            <pc:sldMk cId="3562275186" sldId="328"/>
            <ac:spMk id="81" creationId="{D6C80E47-971C-437F-B030-191115B01D68}"/>
          </ac:spMkLst>
        </pc:spChg>
        <pc:spChg chg="add del">
          <ac:chgData name="Jessica N Wise" userId="fc88f7b4-0f21-4365-915e-f927eafecd78" providerId="ADAL" clId="{DE0B3A1F-0DE1-41E2-AB4A-2F2CFAFD81F8}" dt="2020-01-10T22:50:59.649" v="103" actId="26606"/>
          <ac:spMkLst>
            <pc:docMk/>
            <pc:sldMk cId="3562275186" sldId="328"/>
            <ac:spMk id="82" creationId="{3CD1EA40-7116-4FCB-9369-70F29FAA91EC}"/>
          </ac:spMkLst>
        </pc:spChg>
        <pc:spChg chg="add del">
          <ac:chgData name="Jessica N Wise" userId="fc88f7b4-0f21-4365-915e-f927eafecd78" providerId="ADAL" clId="{DE0B3A1F-0DE1-41E2-AB4A-2F2CFAFD81F8}" dt="2020-01-10T22:50:59.649" v="103" actId="26606"/>
          <ac:spMkLst>
            <pc:docMk/>
            <pc:sldMk cId="3562275186" sldId="328"/>
            <ac:spMk id="83" creationId="{BF647E38-F93D-4661-8D77-CE13EEB65B5A}"/>
          </ac:spMkLst>
        </pc:spChg>
        <pc:spChg chg="add del">
          <ac:chgData name="Jessica N Wise" userId="fc88f7b4-0f21-4365-915e-f927eafecd78" providerId="ADAL" clId="{DE0B3A1F-0DE1-41E2-AB4A-2F2CFAFD81F8}" dt="2020-01-10T22:51:38.680" v="108" actId="26606"/>
          <ac:spMkLst>
            <pc:docMk/>
            <pc:sldMk cId="3562275186" sldId="328"/>
            <ac:spMk id="90" creationId="{9D3A9E89-033E-4C4A-8C41-416DABFFD307}"/>
          </ac:spMkLst>
        </pc:spChg>
        <pc:spChg chg="add del">
          <ac:chgData name="Jessica N Wise" userId="fc88f7b4-0f21-4365-915e-f927eafecd78" providerId="ADAL" clId="{DE0B3A1F-0DE1-41E2-AB4A-2F2CFAFD81F8}" dt="2020-01-10T22:51:38.680" v="108" actId="26606"/>
          <ac:spMkLst>
            <pc:docMk/>
            <pc:sldMk cId="3562275186" sldId="328"/>
            <ac:spMk id="92" creationId="{86293361-111E-427D-8E5B-256944AC8395}"/>
          </ac:spMkLst>
        </pc:spChg>
        <pc:spChg chg="add del">
          <ac:chgData name="Jessica N Wise" userId="fc88f7b4-0f21-4365-915e-f927eafecd78" providerId="ADAL" clId="{DE0B3A1F-0DE1-41E2-AB4A-2F2CFAFD81F8}" dt="2020-01-10T22:57:49.070" v="166" actId="26606"/>
          <ac:spMkLst>
            <pc:docMk/>
            <pc:sldMk cId="3562275186" sldId="328"/>
            <ac:spMk id="97" creationId="{2EB492CD-616E-47F8-933B-5E2D952A0593}"/>
          </ac:spMkLst>
        </pc:spChg>
        <pc:spChg chg="add del">
          <ac:chgData name="Jessica N Wise" userId="fc88f7b4-0f21-4365-915e-f927eafecd78" providerId="ADAL" clId="{DE0B3A1F-0DE1-41E2-AB4A-2F2CFAFD81F8}" dt="2020-01-10T22:57:49.070" v="166" actId="26606"/>
          <ac:spMkLst>
            <pc:docMk/>
            <pc:sldMk cId="3562275186" sldId="328"/>
            <ac:spMk id="99" creationId="{59383CF9-23B5-4335-9B21-1791C4CF1C75}"/>
          </ac:spMkLst>
        </pc:spChg>
        <pc:spChg chg="add del">
          <ac:chgData name="Jessica N Wise" userId="fc88f7b4-0f21-4365-915e-f927eafecd78" providerId="ADAL" clId="{DE0B3A1F-0DE1-41E2-AB4A-2F2CFAFD81F8}" dt="2020-01-10T22:57:49.070" v="166" actId="26606"/>
          <ac:spMkLst>
            <pc:docMk/>
            <pc:sldMk cId="3562275186" sldId="328"/>
            <ac:spMk id="101" creationId="{0007FE00-9498-4706-B255-6437B0252C02}"/>
          </ac:spMkLst>
        </pc:spChg>
        <pc:spChg chg="add del">
          <ac:chgData name="Jessica N Wise" userId="fc88f7b4-0f21-4365-915e-f927eafecd78" providerId="ADAL" clId="{DE0B3A1F-0DE1-41E2-AB4A-2F2CFAFD81F8}" dt="2020-01-10T22:57:56.621" v="167" actId="26606"/>
          <ac:spMkLst>
            <pc:docMk/>
            <pc:sldMk cId="3562275186" sldId="328"/>
            <ac:spMk id="106" creationId="{2B566528-1B12-4246-9431-5C2D7D081168}"/>
          </ac:spMkLst>
        </pc:spChg>
        <pc:spChg chg="add del">
          <ac:chgData name="Jessica N Wise" userId="fc88f7b4-0f21-4365-915e-f927eafecd78" providerId="ADAL" clId="{DE0B3A1F-0DE1-41E2-AB4A-2F2CFAFD81F8}" dt="2020-01-10T22:51:38.680" v="108" actId="26606"/>
          <ac:spMkLst>
            <pc:docMk/>
            <pc:sldMk cId="3562275186" sldId="328"/>
            <ac:spMk id="116" creationId="{78907291-9D6D-4740-81DB-441477BCA279}"/>
          </ac:spMkLst>
        </pc:spChg>
        <pc:spChg chg="add del">
          <ac:chgData name="Jessica N Wise" userId="fc88f7b4-0f21-4365-915e-f927eafecd78" providerId="ADAL" clId="{DE0B3A1F-0DE1-41E2-AB4A-2F2CFAFD81F8}" dt="2020-01-10T23:06:04.511" v="229" actId="26606"/>
          <ac:spMkLst>
            <pc:docMk/>
            <pc:sldMk cId="3562275186" sldId="328"/>
            <ac:spMk id="119" creationId="{2B566528-1B12-4246-9431-5C2D7D081168}"/>
          </ac:spMkLst>
        </pc:spChg>
        <pc:spChg chg="add del">
          <ac:chgData name="Jessica N Wise" userId="fc88f7b4-0f21-4365-915e-f927eafecd78" providerId="ADAL" clId="{DE0B3A1F-0DE1-41E2-AB4A-2F2CFAFD81F8}" dt="2020-01-10T22:53:52.035" v="129" actId="26606"/>
          <ac:spMkLst>
            <pc:docMk/>
            <pc:sldMk cId="3562275186" sldId="328"/>
            <ac:spMk id="121" creationId="{B05E4F47-B148-49E0-B472-BBF149315524}"/>
          </ac:spMkLst>
        </pc:spChg>
        <pc:spChg chg="add del">
          <ac:chgData name="Jessica N Wise" userId="fc88f7b4-0f21-4365-915e-f927eafecd78" providerId="ADAL" clId="{DE0B3A1F-0DE1-41E2-AB4A-2F2CFAFD81F8}" dt="2020-01-10T22:53:52.035" v="129" actId="26606"/>
          <ac:spMkLst>
            <pc:docMk/>
            <pc:sldMk cId="3562275186" sldId="328"/>
            <ac:spMk id="125" creationId="{684BF3E1-C321-4F38-85CF-FEBBEEC15E2D}"/>
          </ac:spMkLst>
        </pc:spChg>
        <pc:spChg chg="add">
          <ac:chgData name="Jessica N Wise" userId="fc88f7b4-0f21-4365-915e-f927eafecd78" providerId="ADAL" clId="{DE0B3A1F-0DE1-41E2-AB4A-2F2CFAFD81F8}" dt="2020-01-10T23:06:04.511" v="229" actId="26606"/>
          <ac:spMkLst>
            <pc:docMk/>
            <pc:sldMk cId="3562275186" sldId="328"/>
            <ac:spMk id="129" creationId="{B0792D4F-247E-46FE-85FC-881DEFA41D94}"/>
          </ac:spMkLst>
        </pc:spChg>
        <pc:spChg chg="add del">
          <ac:chgData name="Jessica N Wise" userId="fc88f7b4-0f21-4365-915e-f927eafecd78" providerId="ADAL" clId="{DE0B3A1F-0DE1-41E2-AB4A-2F2CFAFD81F8}" dt="2020-01-10T22:55:38.482" v="150" actId="26606"/>
          <ac:spMkLst>
            <pc:docMk/>
            <pc:sldMk cId="3562275186" sldId="328"/>
            <ac:spMk id="130" creationId="{9D3A9E89-033E-4C4A-8C41-416DABFFD307}"/>
          </ac:spMkLst>
        </pc:spChg>
        <pc:spChg chg="add del">
          <ac:chgData name="Jessica N Wise" userId="fc88f7b4-0f21-4365-915e-f927eafecd78" providerId="ADAL" clId="{DE0B3A1F-0DE1-41E2-AB4A-2F2CFAFD81F8}" dt="2020-01-10T22:55:38.482" v="150" actId="26606"/>
          <ac:spMkLst>
            <pc:docMk/>
            <pc:sldMk cId="3562275186" sldId="328"/>
            <ac:spMk id="132" creationId="{86293361-111E-427D-8E5B-256944AC8395}"/>
          </ac:spMkLst>
        </pc:spChg>
        <pc:spChg chg="add del">
          <ac:chgData name="Jessica N Wise" userId="fc88f7b4-0f21-4365-915e-f927eafecd78" providerId="ADAL" clId="{DE0B3A1F-0DE1-41E2-AB4A-2F2CFAFD81F8}" dt="2020-01-10T22:55:38.482" v="150" actId="26606"/>
          <ac:spMkLst>
            <pc:docMk/>
            <pc:sldMk cId="3562275186" sldId="328"/>
            <ac:spMk id="156" creationId="{78907291-9D6D-4740-81DB-441477BCA279}"/>
          </ac:spMkLst>
        </pc:spChg>
        <pc:grpChg chg="add del">
          <ac:chgData name="Jessica N Wise" userId="fc88f7b4-0f21-4365-915e-f927eafecd78" providerId="ADAL" clId="{DE0B3A1F-0DE1-41E2-AB4A-2F2CFAFD81F8}" dt="2020-01-10T22:45:37.231" v="52" actId="26606"/>
          <ac:grpSpMkLst>
            <pc:docMk/>
            <pc:sldMk cId="3562275186" sldId="328"/>
            <ac:grpSpMk id="26" creationId="{63DC97D1-AD47-4789-83ED-3F3C05ED7BA9}"/>
          </ac:grpSpMkLst>
        </pc:grpChg>
        <pc:grpChg chg="add del">
          <ac:chgData name="Jessica N Wise" userId="fc88f7b4-0f21-4365-915e-f927eafecd78" providerId="ADAL" clId="{DE0B3A1F-0DE1-41E2-AB4A-2F2CFAFD81F8}" dt="2020-01-10T22:50:59.649" v="103" actId="26606"/>
          <ac:grpSpMkLst>
            <pc:docMk/>
            <pc:sldMk cId="3562275186" sldId="328"/>
            <ac:grpSpMk id="84" creationId="{8E8872B6-836E-4281-A971-D133C61875CB}"/>
          </ac:grpSpMkLst>
        </pc:grpChg>
        <pc:grpChg chg="add del">
          <ac:chgData name="Jessica N Wise" userId="fc88f7b4-0f21-4365-915e-f927eafecd78" providerId="ADAL" clId="{DE0B3A1F-0DE1-41E2-AB4A-2F2CFAFD81F8}" dt="2020-01-10T22:51:38.680" v="108" actId="26606"/>
          <ac:grpSpMkLst>
            <pc:docMk/>
            <pc:sldMk cId="3562275186" sldId="328"/>
            <ac:grpSpMk id="94" creationId="{63DC97D1-AD47-4789-83ED-3F3C05ED7BA9}"/>
          </ac:grpSpMkLst>
        </pc:grpChg>
        <pc:grpChg chg="add del">
          <ac:chgData name="Jessica N Wise" userId="fc88f7b4-0f21-4365-915e-f927eafecd78" providerId="ADAL" clId="{DE0B3A1F-0DE1-41E2-AB4A-2F2CFAFD81F8}" dt="2020-01-10T22:57:56.621" v="167" actId="26606"/>
          <ac:grpSpMkLst>
            <pc:docMk/>
            <pc:sldMk cId="3562275186" sldId="328"/>
            <ac:grpSpMk id="108" creationId="{4724F874-E407-41A5-918C-1CF5DF5269E1}"/>
          </ac:grpSpMkLst>
        </pc:grpChg>
        <pc:grpChg chg="add del">
          <ac:chgData name="Jessica N Wise" userId="fc88f7b4-0f21-4365-915e-f927eafecd78" providerId="ADAL" clId="{DE0B3A1F-0DE1-41E2-AB4A-2F2CFAFD81F8}" dt="2020-01-10T22:57:56.621" v="167" actId="26606"/>
          <ac:grpSpMkLst>
            <pc:docMk/>
            <pc:sldMk cId="3562275186" sldId="328"/>
            <ac:grpSpMk id="112" creationId="{DC8D6E3B-FFED-480F-941D-FE376375B8B7}"/>
          </ac:grpSpMkLst>
        </pc:grpChg>
        <pc:grpChg chg="add del">
          <ac:chgData name="Jessica N Wise" userId="fc88f7b4-0f21-4365-915e-f927eafecd78" providerId="ADAL" clId="{DE0B3A1F-0DE1-41E2-AB4A-2F2CFAFD81F8}" dt="2020-01-10T23:06:04.511" v="229" actId="26606"/>
          <ac:grpSpMkLst>
            <pc:docMk/>
            <pc:sldMk cId="3562275186" sldId="328"/>
            <ac:grpSpMk id="117" creationId="{4724F874-E407-41A5-918C-1CF5DF5269E1}"/>
          </ac:grpSpMkLst>
        </pc:grpChg>
        <pc:grpChg chg="add del">
          <ac:chgData name="Jessica N Wise" userId="fc88f7b4-0f21-4365-915e-f927eafecd78" providerId="ADAL" clId="{DE0B3A1F-0DE1-41E2-AB4A-2F2CFAFD81F8}" dt="2020-01-10T23:06:04.511" v="229" actId="26606"/>
          <ac:grpSpMkLst>
            <pc:docMk/>
            <pc:sldMk cId="3562275186" sldId="328"/>
            <ac:grpSpMk id="120" creationId="{DC8D6E3B-FFED-480F-941D-FE376375B8B7}"/>
          </ac:grpSpMkLst>
        </pc:grpChg>
        <pc:grpChg chg="add del">
          <ac:chgData name="Jessica N Wise" userId="fc88f7b4-0f21-4365-915e-f927eafecd78" providerId="ADAL" clId="{DE0B3A1F-0DE1-41E2-AB4A-2F2CFAFD81F8}" dt="2020-01-10T22:55:38.482" v="150" actId="26606"/>
          <ac:grpSpMkLst>
            <pc:docMk/>
            <pc:sldMk cId="3562275186" sldId="328"/>
            <ac:grpSpMk id="134" creationId="{63DC97D1-AD47-4789-83ED-3F3C05ED7BA9}"/>
          </ac:grpSpMkLst>
        </pc:grpChg>
        <pc:graphicFrameChg chg="add mod modGraphic">
          <ac:chgData name="Jessica N Wise" userId="fc88f7b4-0f21-4365-915e-f927eafecd78" providerId="ADAL" clId="{DE0B3A1F-0DE1-41E2-AB4A-2F2CFAFD81F8}" dt="2020-01-10T23:09:50.755" v="272" actId="1076"/>
          <ac:graphicFrameMkLst>
            <pc:docMk/>
            <pc:sldMk cId="3562275186" sldId="328"/>
            <ac:graphicFrameMk id="2" creationId="{00000000-0000-0000-0000-000000000000}"/>
          </ac:graphicFrameMkLst>
        </pc:graphicFrameChg>
        <pc:picChg chg="add del">
          <ac:chgData name="Jessica N Wise" userId="fc88f7b4-0f21-4365-915e-f927eafecd78" providerId="ADAL" clId="{DE0B3A1F-0DE1-41E2-AB4A-2F2CFAFD81F8}" dt="2020-01-10T22:45:37.178" v="51" actId="26606"/>
          <ac:picMkLst>
            <pc:docMk/>
            <pc:sldMk cId="3562275186" sldId="328"/>
            <ac:picMk id="57" creationId="{62D6955C-623F-4E24-BDCB-C554684CBFD8}"/>
          </ac:picMkLst>
        </pc:picChg>
        <pc:picChg chg="add del">
          <ac:chgData name="Jessica N Wise" userId="fc88f7b4-0f21-4365-915e-f927eafecd78" providerId="ADAL" clId="{DE0B3A1F-0DE1-41E2-AB4A-2F2CFAFD81F8}" dt="2020-01-10T22:53:52.035" v="129" actId="26606"/>
          <ac:picMkLst>
            <pc:docMk/>
            <pc:sldMk cId="3562275186" sldId="328"/>
            <ac:picMk id="123" creationId="{7A2CE8EB-F719-4F84-9E91-F538438CAC76}"/>
          </ac:picMkLst>
        </pc:picChg>
        <pc:cxnChg chg="add del">
          <ac:chgData name="Jessica N Wise" userId="fc88f7b4-0f21-4365-915e-f927eafecd78" providerId="ADAL" clId="{DE0B3A1F-0DE1-41E2-AB4A-2F2CFAFD81F8}" dt="2020-01-10T22:43:53.330" v="41" actId="26606"/>
          <ac:cxnSpMkLst>
            <pc:docMk/>
            <pc:sldMk cId="3562275186" sldId="328"/>
            <ac:cxnSpMk id="17" creationId="{7AD0F4D2-80E7-4A78-82EE-BEAEE4945407}"/>
          </ac:cxnSpMkLst>
        </pc:cxnChg>
        <pc:cxnChg chg="add">
          <ac:chgData name="Jessica N Wise" userId="fc88f7b4-0f21-4365-915e-f927eafecd78" providerId="ADAL" clId="{DE0B3A1F-0DE1-41E2-AB4A-2F2CFAFD81F8}" dt="2020-01-10T23:06:04.511" v="229" actId="26606"/>
          <ac:cxnSpMkLst>
            <pc:docMk/>
            <pc:sldMk cId="3562275186" sldId="328"/>
            <ac:cxnSpMk id="131" creationId="{CE272F12-AF86-441A-BC1B-C014BBBF85B5}"/>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3/5/2020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x.doi.org/10.15585/mmwr.mm675152e1"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drugabuse.gov/related-topics/trends-statistics/overdose-death-rates" TargetMode="External"/><Relationship Id="rId4" Type="http://schemas.openxmlformats.org/officeDocument/2006/relationships/hyperlink" Target="https://www.cdc.gov/drugoverdose/data/statedeath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nchs/products/databriefs/db329.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dc.gov/nchs/data/databriefs/db294_table.pdf#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nchs/products/databriefs/db329.ht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dc.gov/nchs/data/databriefs/db329_tables-508.pdf#page=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14800"/>
          </a:xfrm>
        </p:spPr>
        <p:txBody>
          <a:bodyPr/>
          <a:lstStyle/>
          <a:p>
            <a:pPr>
              <a:spcAft>
                <a:spcPts val="600"/>
              </a:spcAft>
            </a:pPr>
            <a:r>
              <a:rPr lang="en-US" sz="1100" dirty="0"/>
              <a:t>This slide deck provides a brief overview of the use of videoconferencing to deliver assessment and treatment services to individuals with substance use disorders (SUDs) and mental health conditions. It is designed to be used by behavioral health academic faculty, trainers, and state agency staff members for a variety of audiences. Each slide has notes for the presenter to provide guidance if necessary. References are included on the slides and in the notes. If you require further information on this topic, please contact the Mountain Plains Addiction Technology Transfer Center (MPATTC). You are free to use these slides and pictures but please give credit to the MPATTC when using them by keeping the branding and referencing the ATTC at the beginning of your presentation.</a:t>
            </a:r>
          </a:p>
          <a:p>
            <a:r>
              <a:rPr lang="en-US" sz="1100" dirty="0"/>
              <a:t>MPATTC is part of the SAMHSA-funded ATTC network that offers training/technical assistance (TA) services through a partnership with the University of North Dakota and University of Nevada Reno. The goal of the MPATTC is to improve the capacity of Region 8’s SUD treatment and recovery services workforce by using state-of-the-art training/TA, innovative web-based tools, and proven workforce development activities to expand access to learning, change clinician practice, and advance provider efficiencies, resulting in improved client outcomes. MPATTC training/TA recipients include behavioral health/SUD treatment/recovery administrators, managers, counselors, clinical supervisors, and recovery specialists; health professions academic educators; tribal health professionals; and key stakeholders from related systems of care (e.g., opioid treatment providers); state and local governments; provider associations; and specialized behavioral/primary healthcare providers. You can access additional information at www.mpattc.org. </a:t>
            </a:r>
          </a:p>
        </p:txBody>
      </p:sp>
      <p:sp>
        <p:nvSpPr>
          <p:cNvPr id="4" name="Slide Number Placeholder 3"/>
          <p:cNvSpPr>
            <a:spLocks noGrp="1"/>
          </p:cNvSpPr>
          <p:nvPr>
            <p:ph type="sldNum" sz="quarter" idx="5"/>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267748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334211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new data released by the Centers for Disease Control and Prevention (CDC), there were 70,237 drug overdose deaths in 2017, or 192 drug overdose deaths per day. This represents a significant increase of 9.6% from 2016 (19.8 per 100,000) to 2017 (21.7 per 100,000).</a:t>
            </a:r>
          </a:p>
          <a:p>
            <a:r>
              <a:rPr lang="en-US" dirty="0"/>
              <a:t>	</a:t>
            </a:r>
          </a:p>
          <a:p>
            <a:endParaRPr lang="en-US" dirty="0"/>
          </a:p>
          <a:p>
            <a:r>
              <a:rPr lang="en-US" b="1" dirty="0"/>
              <a:t>Source</a:t>
            </a:r>
          </a:p>
          <a:p>
            <a:pPr marL="225425" indent="-225425">
              <a:spcAft>
                <a:spcPts val="600"/>
              </a:spcAft>
            </a:pPr>
            <a:r>
              <a:rPr lang="en-US" dirty="0"/>
              <a:t>Scholl L, Seth P, </a:t>
            </a:r>
            <a:r>
              <a:rPr lang="en-US" dirty="0" err="1"/>
              <a:t>Kariisa</a:t>
            </a:r>
            <a:r>
              <a:rPr lang="en-US" dirty="0"/>
              <a:t> M, Wilson N, Baldwin G. Drug and Opioid-Involved Overdose Deaths — United States, 2013–2017. MMWR </a:t>
            </a:r>
            <a:r>
              <a:rPr lang="en-US" dirty="0" err="1"/>
              <a:t>Morb</a:t>
            </a:r>
            <a:r>
              <a:rPr lang="en-US" dirty="0"/>
              <a:t> Mortal </a:t>
            </a:r>
            <a:r>
              <a:rPr lang="en-US" dirty="0" err="1"/>
              <a:t>Wkly</a:t>
            </a:r>
            <a:r>
              <a:rPr lang="en-US" dirty="0"/>
              <a:t> Rep 2019;67:1419–1427. DOI: </a:t>
            </a:r>
            <a:r>
              <a:rPr lang="en-US" dirty="0">
                <a:hlinkClick r:id="rId3"/>
              </a:rPr>
              <a:t>http://dx.doi.org/10.15585/mmwr.mm675152e1</a:t>
            </a:r>
            <a:endParaRPr lang="en-US" dirty="0"/>
          </a:p>
          <a:p>
            <a:pPr>
              <a:spcAft>
                <a:spcPts val="600"/>
              </a:spcAft>
            </a:pPr>
            <a:r>
              <a:rPr lang="en-US" dirty="0">
                <a:hlinkClick r:id="rId4"/>
              </a:rPr>
              <a:t>https://www.cdc.gov/drugoverdose/data/statedeaths.html</a:t>
            </a:r>
            <a:endParaRPr lang="en-US" dirty="0"/>
          </a:p>
          <a:p>
            <a:pPr>
              <a:spcAft>
                <a:spcPts val="600"/>
              </a:spcAft>
            </a:pPr>
            <a:r>
              <a:rPr lang="en-US" dirty="0">
                <a:hlinkClick r:id="rId5"/>
              </a:rPr>
              <a:t>https://www.drugabuse.gov/related-topics/trends-statistics/overdose-death-rates</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152591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of this slide is to impress upon students/participants the magnitude of the rate of opioid overdose by comparing the number of opioid overdose deaths to plane crash losses (this metaphor has been used on several websites but is not officially attributed to one individual). Ask students/participants how the federal government would respond if the United States suffered one plane crash per day every day for one year? Process students/participants’ responses.</a:t>
            </a:r>
          </a:p>
          <a:p>
            <a:endParaRPr lang="en-US" dirty="0"/>
          </a:p>
          <a:p>
            <a:r>
              <a:rPr lang="en-US" dirty="0"/>
              <a:t>The next slide continues the point about the impact of the opioid overdose epidemic by comparing the annual loss of life due to opioid overdoses to other epidemics, wars, accidents, crimes, or diseases.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347622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3FB782-F1E4-4B03-8347-4EFC2F07599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7019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states in Region 8 (Colorado, Montana, North Dakota, South Dakota, and Wyoming) are below the US rate. This is an improvement from the 2016 data, with Wyoming’s rate moving from being the same as the US rate (2016) to lower than the US rate (2017). Utah’s rate is the same as than the national rate.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NOTES: Deaths are classified using the </a:t>
            </a:r>
            <a:r>
              <a:rPr kumimoji="0" lang="en-US" sz="1200" b="0" i="1" u="none" strike="noStrike" kern="0" cap="none" spc="0" normalizeH="0" baseline="0" noProof="0" dirty="0">
                <a:ln>
                  <a:noFill/>
                </a:ln>
                <a:solidFill>
                  <a:prstClr val="black"/>
                </a:solidFill>
                <a:effectLst/>
                <a:uLnTx/>
                <a:uFillTx/>
              </a:rPr>
              <a:t>International Classification of Diseases, 10th Revision</a:t>
            </a:r>
            <a:r>
              <a:rPr kumimoji="0" lang="en-US" sz="1200" b="0" i="0" u="none" strike="noStrike" kern="0" cap="none" spc="0" normalizeH="0" baseline="0" noProof="0" dirty="0">
                <a:ln>
                  <a:noFill/>
                </a:ln>
                <a:solidFill>
                  <a:prstClr val="black"/>
                </a:solidFill>
                <a:effectLst/>
                <a:uLnTx/>
                <a:uFillTx/>
              </a:rPr>
              <a:t>. Drug-poisoning (overdose) deaths are identified using underlying cause-of-death codes X40-X44, X60-X64, X85, and Y10-Y14. </a:t>
            </a:r>
          </a:p>
          <a:p>
            <a:endParaRPr lang="en-US" dirty="0"/>
          </a:p>
          <a:p>
            <a:endParaRPr kumimoji="0" lang="en-US" sz="1200" b="1" i="0" u="none" strike="noStrike" kern="0" cap="none" spc="0" normalizeH="0" baseline="0" noProof="0" dirty="0">
              <a:ln>
                <a:noFill/>
              </a:ln>
              <a:solidFill>
                <a:schemeClr val="tx1"/>
              </a:solidFill>
              <a:effectLst/>
              <a:uLnTx/>
              <a:uFillTx/>
            </a:endParaRPr>
          </a:p>
          <a:p>
            <a:r>
              <a:rPr kumimoji="0" lang="en-US" sz="1200" b="1" i="0" u="none" strike="noStrike" kern="0" cap="none" spc="0" normalizeH="0" baseline="0" noProof="0" dirty="0">
                <a:ln>
                  <a:noFill/>
                </a:ln>
                <a:solidFill>
                  <a:schemeClr val="tx1"/>
                </a:solidFill>
                <a:effectLst/>
                <a:uLnTx/>
                <a:uFillTx/>
              </a:rPr>
              <a:t>Sources</a:t>
            </a:r>
          </a:p>
          <a:p>
            <a:pPr marL="228600" indent="-228600">
              <a:spcAft>
                <a:spcPts val="300"/>
              </a:spcAft>
            </a:pPr>
            <a:r>
              <a:rPr lang="en-US" sz="1200" b="0" i="0" kern="1200" dirty="0">
                <a:solidFill>
                  <a:schemeClr val="tx1"/>
                </a:solidFill>
                <a:effectLst/>
                <a:latin typeface="+mn-lt"/>
                <a:ea typeface="+mn-ea"/>
                <a:cs typeface="+mn-cs"/>
              </a:rPr>
              <a:t>Hedegaard H, </a:t>
            </a:r>
            <a:r>
              <a:rPr lang="en-US" sz="1200" b="0" i="0" kern="1200" dirty="0" err="1">
                <a:solidFill>
                  <a:schemeClr val="tx1"/>
                </a:solidFill>
                <a:effectLst/>
                <a:latin typeface="+mn-lt"/>
                <a:ea typeface="+mn-ea"/>
                <a:cs typeface="+mn-cs"/>
              </a:rPr>
              <a:t>Miniño</a:t>
            </a:r>
            <a:r>
              <a:rPr lang="en-US" sz="1200" b="0" i="0" kern="1200" dirty="0">
                <a:solidFill>
                  <a:schemeClr val="tx1"/>
                </a:solidFill>
                <a:effectLst/>
                <a:latin typeface="+mn-lt"/>
                <a:ea typeface="+mn-ea"/>
                <a:cs typeface="+mn-cs"/>
              </a:rPr>
              <a:t> AM, Warner M. Drug overdose deaths in the United States, 1999–2017. NCHS Data Brief, no 329. Hyattsville, MD: National Center for Health Statistics. 2018.</a:t>
            </a:r>
          </a:p>
          <a:p>
            <a:pPr>
              <a:spcAft>
                <a:spcPts val="300"/>
              </a:spcAft>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a:spcAft>
                <a:spcPts val="300"/>
              </a:spcAft>
            </a:pPr>
            <a:r>
              <a:rPr kumimoji="0" lang="en-US" sz="1200" b="0" i="0" u="none" strike="noStrike" kern="0" cap="none" spc="0" normalizeH="0" baseline="0" noProof="0" dirty="0">
                <a:ln>
                  <a:noFill/>
                </a:ln>
                <a:solidFill>
                  <a:schemeClr val="tx1"/>
                </a:solidFill>
                <a:effectLst/>
                <a:uLnTx/>
                <a:uFillTx/>
              </a:rPr>
              <a:t>NCHS, National Vital Statistics System, Mortality, </a:t>
            </a:r>
            <a:r>
              <a:rPr lang="en-US" dirty="0">
                <a:hlinkClick r:id="rId3"/>
              </a:rPr>
              <a:t>https://www.cdc.gov/nchs/products/databriefs/db329.htm</a:t>
            </a:r>
            <a:r>
              <a:rPr kumimoji="0" lang="en-US" sz="1200" b="0" i="0" u="none" strike="noStrike" kern="0" cap="none" spc="0" normalizeH="0" baseline="0" noProof="0" dirty="0">
                <a:ln>
                  <a:noFill/>
                </a:ln>
                <a:solidFill>
                  <a:schemeClr val="tx1"/>
                </a:solidFill>
                <a:effectLst/>
                <a:uLnTx/>
                <a:uFillTx/>
              </a:rPr>
              <a:t> </a:t>
            </a:r>
          </a:p>
          <a:p>
            <a:r>
              <a:rPr kumimoji="0" lang="en-US" sz="1200" b="0" i="0" u="none" strike="noStrike" kern="0" cap="none" spc="0" normalizeH="0" baseline="0" noProof="0" dirty="0">
                <a:ln>
                  <a:noFill/>
                </a:ln>
                <a:solidFill>
                  <a:schemeClr val="tx1"/>
                </a:solidFill>
                <a:effectLst/>
                <a:uLnTx/>
                <a:uFillTx/>
              </a:rPr>
              <a:t>Access data table at:</a:t>
            </a:r>
            <a:r>
              <a:rPr kumimoji="0" lang="en-US" sz="1200" b="0" i="0" u="none" strike="noStrike" kern="0" cap="none" spc="0" normalizeH="0" baseline="0" noProof="0" dirty="0">
                <a:ln>
                  <a:noFill/>
                </a:ln>
                <a:solidFill>
                  <a:prstClr val="black"/>
                </a:solidFill>
                <a:effectLst/>
                <a:uLnTx/>
                <a:uFillTx/>
              </a:rPr>
              <a:t> </a:t>
            </a:r>
            <a:r>
              <a:rPr lang="en-US" sz="1200" dirty="0">
                <a:hlinkClick r:id="rId4"/>
              </a:rPr>
              <a:t>https://www.cdc.gov/nchs/data/databriefs/db294_table.pdf#3</a:t>
            </a:r>
            <a:r>
              <a:rPr kumimoji="0" lang="en-US" sz="1200" b="0" i="0" u="none" strike="noStrike" kern="0" cap="none" spc="0" normalizeH="0" baseline="0" noProof="0" dirty="0">
                <a:ln>
                  <a:noFill/>
                </a:ln>
                <a:solidFill>
                  <a:prstClr val="black"/>
                </a:solidFill>
                <a:effectLst/>
                <a:uLnTx/>
                <a:uFillTx/>
              </a:rPr>
              <a:t>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1335716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This slide provides more specific data on overdose rates in 2017 by state. West Virginia’s rate is significantly higher than other states.</a:t>
            </a:r>
          </a:p>
          <a:p>
            <a:pPr>
              <a:spcAft>
                <a:spcPts val="600"/>
              </a:spcAft>
            </a:pPr>
            <a:r>
              <a:rPr lang="en-US" dirty="0"/>
              <a:t>Ask students/participants their reactions/thoughts about this data.</a:t>
            </a:r>
          </a:p>
          <a:p>
            <a:r>
              <a:rPr lang="en-US" dirty="0"/>
              <a:t>These data also appear in the document by the National Center for Health Statistics.</a:t>
            </a:r>
          </a:p>
          <a:p>
            <a:endParaRPr lang="en-US" dirty="0"/>
          </a:p>
          <a:p>
            <a:endParaRPr lang="en-US" dirty="0"/>
          </a:p>
          <a:p>
            <a:r>
              <a:rPr lang="en-US" b="1" dirty="0"/>
              <a:t>Source</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Hedegaard H, </a:t>
            </a:r>
            <a:r>
              <a:rPr lang="en-US" sz="1200" b="0" i="0" kern="1200" dirty="0" err="1">
                <a:solidFill>
                  <a:schemeClr val="tx1"/>
                </a:solidFill>
                <a:effectLst/>
                <a:latin typeface="+mn-lt"/>
                <a:ea typeface="+mn-ea"/>
                <a:cs typeface="+mn-cs"/>
              </a:rPr>
              <a:t>Miniño</a:t>
            </a:r>
            <a:r>
              <a:rPr lang="en-US" sz="1200" b="0" i="0" kern="1200" dirty="0">
                <a:solidFill>
                  <a:schemeClr val="tx1"/>
                </a:solidFill>
                <a:effectLst/>
                <a:latin typeface="+mn-lt"/>
                <a:ea typeface="+mn-ea"/>
                <a:cs typeface="+mn-cs"/>
              </a:rPr>
              <a:t> AM, Warner M. Drug overdose deaths in the United States, 1999–2017. NCHS Data Brief, no 329. Hyattsville, MD: National Center for Health Statistics.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https://www.cdc.gov/nchs/products/databriefs/db329.htm#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https://www.cdc.gov/nchs/data/databriefs/db329_tables-508.pdf#page=3</a:t>
            </a:r>
            <a:r>
              <a:rPr lang="en-US" dirty="0"/>
              <a:t> </a:t>
            </a:r>
          </a:p>
          <a:p>
            <a:endParaRPr lang="en-US" dirty="0"/>
          </a:p>
        </p:txBody>
      </p:sp>
      <p:sp>
        <p:nvSpPr>
          <p:cNvPr id="4" name="Slide Number Placeholder 3"/>
          <p:cNvSpPr>
            <a:spLocks noGrp="1"/>
          </p:cNvSpPr>
          <p:nvPr>
            <p:ph type="sldNum" sz="quarter" idx="10"/>
          </p:nvPr>
        </p:nvSpPr>
        <p:spPr/>
        <p:txBody>
          <a:bodyPr/>
          <a:lstStyle/>
          <a:p>
            <a:fld id="{663FB782-F1E4-4B03-8347-4EFC2F07599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74188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8</a:t>
            </a:fld>
            <a:endParaRPr lang="en-US"/>
          </a:p>
        </p:txBody>
      </p:sp>
    </p:spTree>
    <p:extLst>
      <p:ext uri="{BB962C8B-B14F-4D97-AF65-F5344CB8AC3E}">
        <p14:creationId xmlns:p14="http://schemas.microsoft.com/office/powerpoint/2010/main" val="2177278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www.mpattc.org/" TargetMode="External"/><Relationship Id="rId5" Type="http://schemas.openxmlformats.org/officeDocument/2006/relationships/hyperlink" Target="mailto:thomasine.heitkamp@und.edu" TargetMode="External"/><Relationship Id="rId4" Type="http://schemas.openxmlformats.org/officeDocument/2006/relationships/hyperlink" Target="mailto:nroget@casat.org"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7EF7F16C-43B2-4127-8BDF-399615B06277}"/>
              </a:ext>
            </a:extLst>
          </p:cNvPr>
          <p:cNvSpPr>
            <a:spLocks noGrp="1"/>
          </p:cNvSpPr>
          <p:nvPr>
            <p:ph type="subTitle" idx="1"/>
          </p:nvPr>
        </p:nvSpPr>
        <p:spPr>
          <a:xfrm>
            <a:off x="1524000" y="3716915"/>
            <a:ext cx="9144000" cy="969962"/>
          </a:xfrm>
        </p:spPr>
        <p:txBody>
          <a:bodyPr>
            <a:normAutofit/>
          </a:bodyPr>
          <a:lstStyle>
            <a:lvl1pPr marL="0" indent="0" algn="ctr">
              <a:buNone/>
              <a:defRPr baseline="0">
                <a:latin typeface="Arial" panose="020B0604020202020204" pitchFamily="34" charset="0"/>
              </a:defRPr>
            </a:lvl1pPr>
          </a:lstStyle>
          <a:p>
            <a:endParaRPr lang="en-US" sz="3200" dirty="0">
              <a:latin typeface="Calibri" panose="020F0502020204030204" pitchFamily="34" charset="0"/>
              <a:cs typeface="Calibri" panose="020F0502020204030204" pitchFamily="34" charset="0"/>
            </a:endParaRPr>
          </a:p>
        </p:txBody>
      </p:sp>
      <p:pic>
        <p:nvPicPr>
          <p:cNvPr id="11" name="Picture Placeholder 6">
            <a:extLst>
              <a:ext uri="{FF2B5EF4-FFF2-40B4-BE49-F238E27FC236}">
                <a16:creationId xmlns:a16="http://schemas.microsoft.com/office/drawing/2014/main" id="{2B83B4D5-66B2-40F0-9B9F-85DD2CFC31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9" r="39"/>
          <a:stretch>
            <a:fillRect/>
          </a:stretch>
        </p:blipFill>
        <p:spPr>
          <a:xfrm>
            <a:off x="6650736" y="4848599"/>
            <a:ext cx="5541264" cy="2009401"/>
          </a:xfrm>
          <a:prstGeom prst="rect">
            <a:avLst/>
          </a:prstGeom>
        </p:spPr>
      </p:pic>
      <p:sp>
        <p:nvSpPr>
          <p:cNvPr id="2" name="Title 1">
            <a:extLst>
              <a:ext uri="{FF2B5EF4-FFF2-40B4-BE49-F238E27FC236}">
                <a16:creationId xmlns:a16="http://schemas.microsoft.com/office/drawing/2014/main" id="{C9901621-76E2-42FB-BBD5-6846F6B71D47}"/>
              </a:ext>
            </a:extLst>
          </p:cNvPr>
          <p:cNvSpPr>
            <a:spLocks noGrp="1"/>
          </p:cNvSpPr>
          <p:nvPr>
            <p:ph type="title"/>
          </p:nvPr>
        </p:nvSpPr>
        <p:spPr>
          <a:xfrm>
            <a:off x="963705" y="2009401"/>
            <a:ext cx="10515600" cy="1024404"/>
          </a:xfrm>
        </p:spPr>
        <p:txBody>
          <a:bodyPr>
            <a:normAutofit/>
          </a:bodyPr>
          <a:lstStyle>
            <a:lvl1pPr algn="ctr">
              <a:defRPr sz="4400"/>
            </a:lvl1pPr>
          </a:lstStyle>
          <a:p>
            <a:r>
              <a:rPr lang="en-US" dirty="0"/>
              <a:t>Click to edit Master title style</a:t>
            </a:r>
          </a:p>
        </p:txBody>
      </p:sp>
      <p:pic>
        <p:nvPicPr>
          <p:cNvPr id="6" name="Picture 5">
            <a:extLst>
              <a:ext uri="{FF2B5EF4-FFF2-40B4-BE49-F238E27FC236}">
                <a16:creationId xmlns:a16="http://schemas.microsoft.com/office/drawing/2014/main" id="{57075791-46E4-4018-A514-241A9DF4A2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342" y="292506"/>
            <a:ext cx="6153819" cy="1097280"/>
          </a:xfrm>
          <a:prstGeom prst="rect">
            <a:avLst/>
          </a:prstGeom>
        </p:spPr>
      </p:pic>
    </p:spTree>
    <p:extLst>
      <p:ext uri="{BB962C8B-B14F-4D97-AF65-F5344CB8AC3E}">
        <p14:creationId xmlns:p14="http://schemas.microsoft.com/office/powerpoint/2010/main" val="110443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663A29-F229-4208-8A4C-146ACCC935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84860FAC-A4D1-4FE2-AF29-99534140F263}"/>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Title</a:t>
            </a:r>
          </a:p>
        </p:txBody>
      </p:sp>
      <p:sp>
        <p:nvSpPr>
          <p:cNvPr id="3" name="Content Placeholder 2">
            <a:extLst>
              <a:ext uri="{FF2B5EF4-FFF2-40B4-BE49-F238E27FC236}">
                <a16:creationId xmlns:a16="http://schemas.microsoft.com/office/drawing/2014/main" id="{FCCBE1CB-5086-4A3A-9252-83A46EE2E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304BB54-5CB8-4DAA-A866-33EF6E13F387}"/>
              </a:ext>
            </a:extLst>
          </p:cNvPr>
          <p:cNvSpPr>
            <a:spLocks noGrp="1"/>
          </p:cNvSpPr>
          <p:nvPr>
            <p:ph type="body" sz="half" idx="2" hasCustomPrompt="1"/>
          </p:nvPr>
        </p:nvSpPr>
        <p:spPr>
          <a:xfrm>
            <a:off x="839788"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7" name="Picture 6">
            <a:extLst>
              <a:ext uri="{FF2B5EF4-FFF2-40B4-BE49-F238E27FC236}">
                <a16:creationId xmlns:a16="http://schemas.microsoft.com/office/drawing/2014/main" id="{9D37F56C-B832-4803-A7CF-959F841D21E7}"/>
              </a:ext>
            </a:extLst>
          </p:cNvPr>
          <p:cNvPicPr>
            <a:picLocks noChangeAspect="1"/>
          </p:cNvPicPr>
          <p:nvPr userDrawn="1"/>
        </p:nvPicPr>
        <p:blipFill>
          <a:blip r:embed="rId3"/>
          <a:stretch>
            <a:fillRect/>
          </a:stretch>
        </p:blipFill>
        <p:spPr>
          <a:xfrm>
            <a:off x="224911" y="6218553"/>
            <a:ext cx="3066930" cy="548640"/>
          </a:xfrm>
          <a:prstGeom prst="rect">
            <a:avLst/>
          </a:prstGeom>
        </p:spPr>
      </p:pic>
    </p:spTree>
    <p:extLst>
      <p:ext uri="{BB962C8B-B14F-4D97-AF65-F5344CB8AC3E}">
        <p14:creationId xmlns:p14="http://schemas.microsoft.com/office/powerpoint/2010/main" val="274197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663A29-F229-4208-8A4C-146ACCC935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84860FAC-A4D1-4FE2-AF29-99534140F263}"/>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Title</a:t>
            </a:r>
          </a:p>
        </p:txBody>
      </p:sp>
      <p:sp>
        <p:nvSpPr>
          <p:cNvPr id="3" name="Content Placeholder 2">
            <a:extLst>
              <a:ext uri="{FF2B5EF4-FFF2-40B4-BE49-F238E27FC236}">
                <a16:creationId xmlns:a16="http://schemas.microsoft.com/office/drawing/2014/main" id="{FCCBE1CB-5086-4A3A-9252-83A46EE2E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304BB54-5CB8-4DAA-A866-33EF6E13F387}"/>
              </a:ext>
            </a:extLst>
          </p:cNvPr>
          <p:cNvSpPr>
            <a:spLocks noGrp="1"/>
          </p:cNvSpPr>
          <p:nvPr>
            <p:ph type="body" sz="half" idx="2" hasCustomPrompt="1"/>
          </p:nvPr>
        </p:nvSpPr>
        <p:spPr>
          <a:xfrm>
            <a:off x="839788"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Tree>
    <p:extLst>
      <p:ext uri="{BB962C8B-B14F-4D97-AF65-F5344CB8AC3E}">
        <p14:creationId xmlns:p14="http://schemas.microsoft.com/office/powerpoint/2010/main" val="189286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9BBB43-FC7F-423E-8DF3-ED448A281D03}"/>
              </a:ext>
            </a:extLst>
          </p:cNvPr>
          <p:cNvPicPr>
            <a:picLocks noChangeAspect="1"/>
          </p:cNvPicPr>
          <p:nvPr userDrawn="1"/>
        </p:nvPicPr>
        <p:blipFill>
          <a:blip r:embed="rId2"/>
          <a:stretch>
            <a:fillRect/>
          </a:stretch>
        </p:blipFill>
        <p:spPr>
          <a:xfrm>
            <a:off x="2517915" y="4052698"/>
            <a:ext cx="7156170" cy="1280160"/>
          </a:xfrm>
          <a:prstGeom prst="rect">
            <a:avLst/>
          </a:prstGeom>
        </p:spPr>
      </p:pic>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lgn="ctr">
              <a:defRPr/>
            </a:lvl1pPr>
          </a:lstStyle>
          <a:p>
            <a:r>
              <a:rPr lang="en-US" dirty="0"/>
              <a:t>For more information, contact</a:t>
            </a:r>
          </a:p>
        </p:txBody>
      </p:sp>
      <p:sp>
        <p:nvSpPr>
          <p:cNvPr id="12" name="TextBox 11">
            <a:extLst>
              <a:ext uri="{FF2B5EF4-FFF2-40B4-BE49-F238E27FC236}">
                <a16:creationId xmlns:a16="http://schemas.microsoft.com/office/drawing/2014/main" id="{6DAA9369-541E-4B92-A93F-3058BC98C517}"/>
              </a:ext>
            </a:extLst>
          </p:cNvPr>
          <p:cNvSpPr txBox="1"/>
          <p:nvPr userDrawn="1"/>
        </p:nvSpPr>
        <p:spPr>
          <a:xfrm>
            <a:off x="6915751" y="2013228"/>
            <a:ext cx="4762904" cy="1415772"/>
          </a:xfrm>
          <a:prstGeom prst="rect">
            <a:avLst/>
          </a:prstGeom>
          <a:noFill/>
        </p:spPr>
        <p:txBody>
          <a:bodyPr wrap="square" rtlCol="0">
            <a:spAutoFit/>
          </a:bodyPr>
          <a:lstStyle/>
          <a:p>
            <a:pPr marL="0" indent="0" algn="ctr">
              <a:spcAft>
                <a:spcPts val="600"/>
              </a:spcAft>
              <a:buFont typeface="Arial" panose="020B0604020202020204" pitchFamily="34" charset="0"/>
              <a:buNone/>
            </a:pPr>
            <a:r>
              <a:rPr lang="en-US" sz="2800" dirty="0"/>
              <a:t>Nancy Roget, Co-Director</a:t>
            </a:r>
          </a:p>
          <a:p>
            <a:pPr marL="0" indent="0" algn="ctr">
              <a:spcAft>
                <a:spcPts val="600"/>
              </a:spcAft>
              <a:buFont typeface="Arial" panose="020B0604020202020204" pitchFamily="34" charset="0"/>
              <a:buNone/>
            </a:pPr>
            <a:r>
              <a:rPr lang="en-US" sz="2400" dirty="0"/>
              <a:t>University of Nevada, Reno</a:t>
            </a:r>
          </a:p>
          <a:p>
            <a:pPr marL="0" indent="0" algn="ctr">
              <a:spcAft>
                <a:spcPts val="600"/>
              </a:spcAft>
              <a:buFont typeface="Arial" panose="020B0604020202020204" pitchFamily="34" charset="0"/>
              <a:buNone/>
            </a:pPr>
            <a:r>
              <a:rPr lang="en-US" sz="2400" dirty="0">
                <a:hlinkClick r:id="rId4"/>
              </a:rPr>
              <a:t>nroget@casat.org</a:t>
            </a:r>
            <a:r>
              <a:rPr lang="en-US" sz="2400" dirty="0"/>
              <a:t> </a:t>
            </a:r>
          </a:p>
        </p:txBody>
      </p:sp>
      <p:sp>
        <p:nvSpPr>
          <p:cNvPr id="13" name="TextBox 12">
            <a:extLst>
              <a:ext uri="{FF2B5EF4-FFF2-40B4-BE49-F238E27FC236}">
                <a16:creationId xmlns:a16="http://schemas.microsoft.com/office/drawing/2014/main" id="{5881FD06-C5B4-4387-A1E8-582CF5D9BB74}"/>
              </a:ext>
            </a:extLst>
          </p:cNvPr>
          <p:cNvSpPr txBox="1"/>
          <p:nvPr userDrawn="1"/>
        </p:nvSpPr>
        <p:spPr>
          <a:xfrm>
            <a:off x="838200" y="2013228"/>
            <a:ext cx="5538696" cy="1415772"/>
          </a:xfrm>
          <a:prstGeom prst="rect">
            <a:avLst/>
          </a:prstGeom>
          <a:noFill/>
        </p:spPr>
        <p:txBody>
          <a:bodyPr wrap="none" rtlCol="0">
            <a:spAutoFit/>
          </a:bodyPr>
          <a:lstStyle/>
          <a:p>
            <a:pPr marL="0" indent="0" algn="ctr">
              <a:spcAft>
                <a:spcPts val="600"/>
              </a:spcAft>
              <a:buNone/>
            </a:pPr>
            <a:r>
              <a:rPr lang="en-US" sz="2800" dirty="0"/>
              <a:t>Thomasine Heitkamp, PI/Co-Director</a:t>
            </a:r>
          </a:p>
          <a:p>
            <a:pPr marL="0" indent="0" algn="ctr">
              <a:spcAft>
                <a:spcPts val="600"/>
              </a:spcAft>
              <a:buNone/>
            </a:pPr>
            <a:r>
              <a:rPr lang="en-US" sz="2400" dirty="0"/>
              <a:t>University of North Dakota</a:t>
            </a:r>
          </a:p>
          <a:p>
            <a:pPr marL="0" indent="0" algn="ctr">
              <a:spcAft>
                <a:spcPts val="600"/>
              </a:spcAft>
              <a:buNone/>
            </a:pPr>
            <a:r>
              <a:rPr lang="en-US" sz="2400" dirty="0"/>
              <a:t> </a:t>
            </a:r>
            <a:r>
              <a:rPr lang="en-US" sz="2400" dirty="0">
                <a:hlinkClick r:id="rId5"/>
              </a:rPr>
              <a:t>thomasine.heitkamp@und.edu</a:t>
            </a:r>
            <a:r>
              <a:rPr lang="en-US" sz="2400" dirty="0"/>
              <a:t> </a:t>
            </a:r>
          </a:p>
        </p:txBody>
      </p:sp>
      <p:sp>
        <p:nvSpPr>
          <p:cNvPr id="14" name="TextBox 13">
            <a:extLst>
              <a:ext uri="{FF2B5EF4-FFF2-40B4-BE49-F238E27FC236}">
                <a16:creationId xmlns:a16="http://schemas.microsoft.com/office/drawing/2014/main" id="{DD2458E6-D188-44A3-83DA-619327E3C8C5}"/>
              </a:ext>
            </a:extLst>
          </p:cNvPr>
          <p:cNvSpPr txBox="1"/>
          <p:nvPr userDrawn="1"/>
        </p:nvSpPr>
        <p:spPr>
          <a:xfrm>
            <a:off x="4802234" y="5799780"/>
            <a:ext cx="3149324" cy="584775"/>
          </a:xfrm>
          <a:prstGeom prst="rect">
            <a:avLst/>
          </a:prstGeom>
          <a:noFill/>
        </p:spPr>
        <p:txBody>
          <a:bodyPr wrap="none" rtlCol="0">
            <a:spAutoFit/>
          </a:bodyPr>
          <a:lstStyle/>
          <a:p>
            <a:pPr algn="ctr"/>
            <a:r>
              <a:rPr lang="en-US" sz="3200" b="0" dirty="0">
                <a:hlinkClick r:id="rId6"/>
              </a:rPr>
              <a:t>www.mpattc.org</a:t>
            </a:r>
            <a:r>
              <a:rPr lang="en-US" sz="3200" b="0" dirty="0"/>
              <a:t> </a:t>
            </a:r>
          </a:p>
        </p:txBody>
      </p:sp>
    </p:spTree>
    <p:extLst>
      <p:ext uri="{BB962C8B-B14F-4D97-AF65-F5344CB8AC3E}">
        <p14:creationId xmlns:p14="http://schemas.microsoft.com/office/powerpoint/2010/main" val="1208184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0F09D9A1-D889-4817-B39D-F59E9C68DF8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Tree>
    <p:custDataLst>
      <p:tags r:id="rId1"/>
    </p:custDataLst>
    <p:extLst>
      <p:ext uri="{BB962C8B-B14F-4D97-AF65-F5344CB8AC3E}">
        <p14:creationId xmlns:p14="http://schemas.microsoft.com/office/powerpoint/2010/main" val="303271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C0131D-C6E2-4356-A9A6-2F559D5064CE}" type="datetimeFigureOut">
              <a:rPr lang="en-US" smtClean="0"/>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9D1D8-79EA-4400-823C-B365E0098FCD}" type="slidenum">
              <a:rPr lang="en-US" smtClean="0"/>
              <a:t>‹#›</a:t>
            </a:fld>
            <a:endParaRPr lang="en-US"/>
          </a:p>
        </p:txBody>
      </p:sp>
    </p:spTree>
    <p:extLst>
      <p:ext uri="{BB962C8B-B14F-4D97-AF65-F5344CB8AC3E}">
        <p14:creationId xmlns:p14="http://schemas.microsoft.com/office/powerpoint/2010/main" val="367261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4" name="Title 3">
            <a:extLst>
              <a:ext uri="{FF2B5EF4-FFF2-40B4-BE49-F238E27FC236}">
                <a16:creationId xmlns:a16="http://schemas.microsoft.com/office/drawing/2014/main" id="{DA8BCD5A-706D-4588-93EE-91820173E6A8}"/>
              </a:ext>
            </a:extLst>
          </p:cNvPr>
          <p:cNvSpPr>
            <a:spLocks noGrp="1"/>
          </p:cNvSpPr>
          <p:nvPr>
            <p:ph type="title" hasCustomPrompt="1"/>
          </p:nvPr>
        </p:nvSpPr>
        <p:spPr>
          <a:xfrm>
            <a:off x="195497" y="56396"/>
            <a:ext cx="10515600" cy="617462"/>
          </a:xfrm>
        </p:spPr>
        <p:txBody>
          <a:bodyPr/>
          <a:lstStyle>
            <a:lvl1pPr>
              <a:defRPr sz="3200">
                <a:solidFill>
                  <a:srgbClr val="00467F"/>
                </a:solidFill>
              </a:defRPr>
            </a:lvl1pPr>
          </a:lstStyle>
          <a:p>
            <a:r>
              <a:rPr lang="en-US" dirty="0"/>
              <a:t>Disclaimer</a:t>
            </a:r>
          </a:p>
        </p:txBody>
      </p:sp>
      <p:sp>
        <p:nvSpPr>
          <p:cNvPr id="6" name="Content Placeholder 2">
            <a:extLst>
              <a:ext uri="{FF2B5EF4-FFF2-40B4-BE49-F238E27FC236}">
                <a16:creationId xmlns:a16="http://schemas.microsoft.com/office/drawing/2014/main" id="{D82259A8-1597-49F0-8CE7-7B80DCB09FA8}"/>
              </a:ext>
            </a:extLst>
          </p:cNvPr>
          <p:cNvSpPr>
            <a:spLocks noGrp="1"/>
          </p:cNvSpPr>
          <p:nvPr>
            <p:ph idx="1"/>
          </p:nvPr>
        </p:nvSpPr>
        <p:spPr>
          <a:xfrm>
            <a:off x="300656" y="901507"/>
            <a:ext cx="11590688" cy="4428565"/>
          </a:xfrm>
        </p:spPr>
        <p:txBody>
          <a:bodyPr>
            <a:noAutofit/>
          </a:bodyPr>
          <a:lstStyle>
            <a:lvl1pPr marL="0" indent="0">
              <a:spcAft>
                <a:spcPts val="1800"/>
              </a:spcAft>
              <a:buNone/>
              <a:defRPr sz="2000"/>
            </a:lvl1pPr>
          </a:lstStyle>
          <a:p>
            <a:pPr lvl="0"/>
            <a:endParaRPr lang="en-US" dirty="0"/>
          </a:p>
        </p:txBody>
      </p:sp>
      <p:pic>
        <p:nvPicPr>
          <p:cNvPr id="7" name="Picture 6">
            <a:extLst>
              <a:ext uri="{FF2B5EF4-FFF2-40B4-BE49-F238E27FC236}">
                <a16:creationId xmlns:a16="http://schemas.microsoft.com/office/drawing/2014/main" id="{79316DBF-E5F9-42A0-A1D7-983D1F5091E4}"/>
              </a:ext>
            </a:extLst>
          </p:cNvPr>
          <p:cNvPicPr>
            <a:picLocks noChangeAspect="1"/>
          </p:cNvPicPr>
          <p:nvPr userDrawn="1"/>
        </p:nvPicPr>
        <p:blipFill>
          <a:blip r:embed="rId3"/>
          <a:stretch>
            <a:fillRect/>
          </a:stretch>
        </p:blipFill>
        <p:spPr>
          <a:xfrm>
            <a:off x="195497" y="6125411"/>
            <a:ext cx="3066930" cy="548640"/>
          </a:xfrm>
          <a:prstGeom prst="rect">
            <a:avLst/>
          </a:prstGeom>
        </p:spPr>
      </p:pic>
    </p:spTree>
    <p:extLst>
      <p:ext uri="{BB962C8B-B14F-4D97-AF65-F5344CB8AC3E}">
        <p14:creationId xmlns:p14="http://schemas.microsoft.com/office/powerpoint/2010/main" val="419859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p:txBody>
          <a:bodyPr/>
          <a:lstStyle>
            <a:lvl1pPr marL="0" indent="0">
              <a:buNone/>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8299D79A-6ADF-4545-83CF-77040F70AB56}"/>
              </a:ext>
            </a:extLst>
          </p:cNvPr>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2F511FC7-DA79-4807-AF1E-3073C74E087E}"/>
              </a:ext>
            </a:extLst>
          </p:cNvPr>
          <p:cNvPicPr>
            <a:picLocks noChangeAspect="1"/>
          </p:cNvPicPr>
          <p:nvPr userDrawn="1"/>
        </p:nvPicPr>
        <p:blipFill>
          <a:blip r:embed="rId3"/>
          <a:stretch>
            <a:fillRect/>
          </a:stretch>
        </p:blipFill>
        <p:spPr>
          <a:xfrm>
            <a:off x="224911" y="6218553"/>
            <a:ext cx="3066930" cy="548640"/>
          </a:xfrm>
          <a:prstGeom prst="rect">
            <a:avLst/>
          </a:prstGeom>
        </p:spPr>
      </p:pic>
    </p:spTree>
    <p:extLst>
      <p:ext uri="{BB962C8B-B14F-4D97-AF65-F5344CB8AC3E}">
        <p14:creationId xmlns:p14="http://schemas.microsoft.com/office/powerpoint/2010/main" val="359387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mp;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36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D2FFBD61-EF15-44B1-A413-FEB8D58102DE}"/>
              </a:ext>
            </a:extLst>
          </p:cNvPr>
          <p:cNvPicPr>
            <a:picLocks noChangeAspect="1"/>
          </p:cNvPicPr>
          <p:nvPr userDrawn="1"/>
        </p:nvPicPr>
        <p:blipFill>
          <a:blip r:embed="rId3"/>
          <a:stretch>
            <a:fillRect/>
          </a:stretch>
        </p:blipFill>
        <p:spPr>
          <a:xfrm>
            <a:off x="224911" y="6218553"/>
            <a:ext cx="3066930" cy="548640"/>
          </a:xfrm>
          <a:prstGeom prst="rect">
            <a:avLst/>
          </a:prstGeom>
        </p:spPr>
      </p:pic>
    </p:spTree>
    <p:extLst>
      <p:ext uri="{BB962C8B-B14F-4D97-AF65-F5344CB8AC3E}">
        <p14:creationId xmlns:p14="http://schemas.microsoft.com/office/powerpoint/2010/main" val="237752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mp; Photo_no 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36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hasCustomPrompt="1"/>
          </p:nvPr>
        </p:nvSpPr>
        <p:spPr/>
        <p:txBody>
          <a:bodyPr/>
          <a:lstStyle>
            <a:lvl1pPr>
              <a:defRPr/>
            </a:lvl1pPr>
          </a:lstStyle>
          <a:p>
            <a:pPr lvl="0"/>
            <a:r>
              <a:rPr lang="en-US" dirty="0"/>
              <a:t>For using a picture as the central focus of the slide</a:t>
            </a:r>
          </a:p>
        </p:txBody>
      </p:sp>
    </p:spTree>
    <p:extLst>
      <p:ext uri="{BB962C8B-B14F-4D97-AF65-F5344CB8AC3E}">
        <p14:creationId xmlns:p14="http://schemas.microsoft.com/office/powerpoint/2010/main" val="115519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A96B359A-5932-483A-8933-99423B4AFB6B}"/>
              </a:ext>
            </a:extLst>
          </p:cNvPr>
          <p:cNvPicPr>
            <a:picLocks noChangeAspect="1"/>
          </p:cNvPicPr>
          <p:nvPr userDrawn="1"/>
        </p:nvPicPr>
        <p:blipFill>
          <a:blip r:embed="rId3"/>
          <a:stretch>
            <a:fillRect/>
          </a:stretch>
        </p:blipFill>
        <p:spPr>
          <a:xfrm>
            <a:off x="224911" y="6218553"/>
            <a:ext cx="3066930" cy="548640"/>
          </a:xfrm>
          <a:prstGeom prst="rect">
            <a:avLst/>
          </a:prstGeom>
        </p:spPr>
      </p:pic>
    </p:spTree>
    <p:extLst>
      <p:ext uri="{BB962C8B-B14F-4D97-AF65-F5344CB8AC3E}">
        <p14:creationId xmlns:p14="http://schemas.microsoft.com/office/powerpoint/2010/main" val="110233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2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_logo">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id="{4091F7E0-D102-408B-9D76-E1B012D383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471AD17B-358B-45FF-81F1-ED0F4A1C887F}"/>
              </a:ext>
            </a:extLst>
          </p:cNvPr>
          <p:cNvSpPr>
            <a:spLocks noGrp="1"/>
          </p:cNvSpPr>
          <p:nvPr>
            <p:ph type="title" hasCustomPrompt="1"/>
          </p:nvPr>
        </p:nvSpPr>
        <p:spPr>
          <a:xfrm>
            <a:off x="839788" y="365126"/>
            <a:ext cx="10515600" cy="1198980"/>
          </a:xfrm>
        </p:spPr>
        <p:txBody>
          <a:bodyPr/>
          <a:lstStyle>
            <a:lvl1pPr>
              <a:defRPr/>
            </a:lvl1pPr>
          </a:lstStyle>
          <a:p>
            <a:r>
              <a:rPr lang="en-US" dirty="0"/>
              <a:t>Slide title</a:t>
            </a:r>
          </a:p>
        </p:txBody>
      </p:sp>
      <p:sp>
        <p:nvSpPr>
          <p:cNvPr id="3" name="Text Placeholder 2">
            <a:extLst>
              <a:ext uri="{FF2B5EF4-FFF2-40B4-BE49-F238E27FC236}">
                <a16:creationId xmlns:a16="http://schemas.microsoft.com/office/drawing/2014/main" id="{2F93CE87-B6CA-440C-A143-EA0B96CD4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9D70E-A923-40CB-AFA6-BFB8477D6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EC760-9CF0-4418-8CB5-3DF19B8A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51FF98-C257-47C5-853A-FA8FCFD99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7A150A7F-F002-423F-BBD4-CD5BE6CCDBB0}"/>
              </a:ext>
            </a:extLst>
          </p:cNvPr>
          <p:cNvPicPr>
            <a:picLocks noChangeAspect="1"/>
          </p:cNvPicPr>
          <p:nvPr userDrawn="1"/>
        </p:nvPicPr>
        <p:blipFill>
          <a:blip r:embed="rId3"/>
          <a:stretch>
            <a:fillRect/>
          </a:stretch>
        </p:blipFill>
        <p:spPr>
          <a:xfrm>
            <a:off x="224911" y="6218553"/>
            <a:ext cx="3066930" cy="548640"/>
          </a:xfrm>
          <a:prstGeom prst="rect">
            <a:avLst/>
          </a:prstGeom>
        </p:spPr>
      </p:pic>
    </p:spTree>
    <p:extLst>
      <p:ext uri="{BB962C8B-B14F-4D97-AF65-F5344CB8AC3E}">
        <p14:creationId xmlns:p14="http://schemas.microsoft.com/office/powerpoint/2010/main" val="371555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_no logo">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id="{4091F7E0-D102-408B-9D76-E1B012D383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471AD17B-358B-45FF-81F1-ED0F4A1C887F}"/>
              </a:ext>
            </a:extLst>
          </p:cNvPr>
          <p:cNvSpPr>
            <a:spLocks noGrp="1"/>
          </p:cNvSpPr>
          <p:nvPr>
            <p:ph type="title" hasCustomPrompt="1"/>
          </p:nvPr>
        </p:nvSpPr>
        <p:spPr>
          <a:xfrm>
            <a:off x="839788" y="365126"/>
            <a:ext cx="10515600" cy="1198980"/>
          </a:xfrm>
        </p:spPr>
        <p:txBody>
          <a:bodyPr/>
          <a:lstStyle>
            <a:lvl1pPr>
              <a:defRPr/>
            </a:lvl1pPr>
          </a:lstStyle>
          <a:p>
            <a:r>
              <a:rPr lang="en-US" dirty="0"/>
              <a:t>Slide title</a:t>
            </a:r>
          </a:p>
        </p:txBody>
      </p:sp>
      <p:sp>
        <p:nvSpPr>
          <p:cNvPr id="3" name="Text Placeholder 2">
            <a:extLst>
              <a:ext uri="{FF2B5EF4-FFF2-40B4-BE49-F238E27FC236}">
                <a16:creationId xmlns:a16="http://schemas.microsoft.com/office/drawing/2014/main" id="{2F93CE87-B6CA-440C-A143-EA0B96CD4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9D70E-A923-40CB-AFA6-BFB8477D6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EC760-9CF0-4418-8CB5-3DF19B8A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51FF98-C257-47C5-853A-FA8FCFD99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09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69C5C-8EF3-4A52-AAD2-BEE963D48215}"/>
              </a:ext>
            </a:extLst>
          </p:cNvPr>
          <p:cNvSpPr>
            <a:spLocks noGrp="1"/>
          </p:cNvSpPr>
          <p:nvPr>
            <p:ph type="title"/>
          </p:nvPr>
        </p:nvSpPr>
        <p:spPr>
          <a:xfrm>
            <a:off x="838200" y="365126"/>
            <a:ext cx="10515600" cy="1024404"/>
          </a:xfrm>
          <a:prstGeom prst="rect">
            <a:avLst/>
          </a:prstGeom>
        </p:spPr>
        <p:txBody>
          <a:bodyPr vert="horz" lIns="91440" tIns="45720" rIns="91440" bIns="45720" rtlCol="0" anchor="ctr">
            <a:normAutofit/>
          </a:bodyPr>
          <a:lstStyle/>
          <a:p>
            <a:r>
              <a:rPr lang="en-US" dirty="0"/>
              <a:t>MPATTC Master</a:t>
            </a:r>
          </a:p>
        </p:txBody>
      </p:sp>
      <p:sp>
        <p:nvSpPr>
          <p:cNvPr id="3" name="Text Placeholder 2">
            <a:extLst>
              <a:ext uri="{FF2B5EF4-FFF2-40B4-BE49-F238E27FC236}">
                <a16:creationId xmlns:a16="http://schemas.microsoft.com/office/drawing/2014/main" id="{091074D5-039F-4665-A417-E038D8E4BBBB}"/>
              </a:ext>
            </a:extLst>
          </p:cNvPr>
          <p:cNvSpPr>
            <a:spLocks noGrp="1"/>
          </p:cNvSpPr>
          <p:nvPr>
            <p:ph type="body" idx="1"/>
          </p:nvPr>
        </p:nvSpPr>
        <p:spPr>
          <a:xfrm>
            <a:off x="838200" y="1541928"/>
            <a:ext cx="10515600" cy="49509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686577B1-7104-4D73-9D8C-3EDD6D577F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02C4F-1156-4A68-BD29-61478DFD6217}" type="slidenum">
              <a:rPr lang="en-US" smtClean="0"/>
              <a:t>‹#›</a:t>
            </a:fld>
            <a:endParaRPr lang="en-US"/>
          </a:p>
        </p:txBody>
      </p:sp>
    </p:spTree>
    <p:extLst>
      <p:ext uri="{BB962C8B-B14F-4D97-AF65-F5344CB8AC3E}">
        <p14:creationId xmlns:p14="http://schemas.microsoft.com/office/powerpoint/2010/main" val="4072915826"/>
      </p:ext>
    </p:extLst>
  </p:cSld>
  <p:clrMap bg1="lt1" tx1="dk1" bg2="lt2" tx2="dk2" accent1="accent1" accent2="accent2" accent3="accent3" accent4="accent4" accent5="accent5" accent6="accent6" hlink="hlink" folHlink="folHlink"/>
  <p:sldLayoutIdLst>
    <p:sldLayoutId id="2147483683" r:id="rId1"/>
    <p:sldLayoutId id="2147483699" r:id="rId2"/>
    <p:sldLayoutId id="2147483684" r:id="rId3"/>
    <p:sldLayoutId id="2147483705" r:id="rId4"/>
    <p:sldLayoutId id="2147483701" r:id="rId5"/>
    <p:sldLayoutId id="2147483686" r:id="rId6"/>
    <p:sldLayoutId id="2147483702" r:id="rId7"/>
    <p:sldLayoutId id="2147483687" r:id="rId8"/>
    <p:sldLayoutId id="2147483703" r:id="rId9"/>
    <p:sldLayoutId id="2147483690" r:id="rId10"/>
    <p:sldLayoutId id="2147483704" r:id="rId11"/>
    <p:sldLayoutId id="2147483700" r:id="rId12"/>
    <p:sldLayoutId id="2147483681" r:id="rId13"/>
    <p:sldLayoutId id="2147483706" r:id="rId14"/>
  </p:sldLayoutIdLst>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ttcnetwork.org/centers/mountain-plains-attc/slidedecks4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E80D-AC60-4838-A2F8-BD3D52087599}"/>
              </a:ext>
            </a:extLst>
          </p:cNvPr>
          <p:cNvSpPr>
            <a:spLocks noGrp="1"/>
          </p:cNvSpPr>
          <p:nvPr>
            <p:ph type="ctrTitle"/>
          </p:nvPr>
        </p:nvSpPr>
        <p:spPr>
          <a:xfrm>
            <a:off x="1609344" y="1884536"/>
            <a:ext cx="8973312" cy="1971613"/>
          </a:xfrm>
        </p:spPr>
        <p:txBody>
          <a:bodyPr/>
          <a:lstStyle/>
          <a:p>
            <a:pPr>
              <a:lnSpc>
                <a:spcPct val="100000"/>
              </a:lnSpc>
            </a:pPr>
            <a:r>
              <a:rPr lang="en-US" dirty="0"/>
              <a:t>Opioid Overdose 2017 Statistics for Region 8</a:t>
            </a:r>
          </a:p>
        </p:txBody>
      </p:sp>
    </p:spTree>
    <p:extLst>
      <p:ext uri="{BB962C8B-B14F-4D97-AF65-F5344CB8AC3E}">
        <p14:creationId xmlns:p14="http://schemas.microsoft.com/office/powerpoint/2010/main" val="2724099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AMHSA Disclaimer">
            <a:extLst>
              <a:ext uri="{FF2B5EF4-FFF2-40B4-BE49-F238E27FC236}">
                <a16:creationId xmlns:a16="http://schemas.microsoft.com/office/drawing/2014/main" id="{2EAEC926-517D-48B2-B0D4-A661CB516821}"/>
              </a:ext>
            </a:extLst>
          </p:cNvPr>
          <p:cNvSpPr>
            <a:spLocks noGrp="1"/>
          </p:cNvSpPr>
          <p:nvPr>
            <p:ph type="title"/>
          </p:nvPr>
        </p:nvSpPr>
        <p:spPr>
          <a:xfrm>
            <a:off x="170091" y="185809"/>
            <a:ext cx="11725130" cy="710639"/>
          </a:xfrm>
        </p:spPr>
        <p:txBody>
          <a:bodyPr/>
          <a:lstStyle/>
          <a:p>
            <a:r>
              <a:rPr lang="en-US" dirty="0"/>
              <a:t>Disclaimer</a:t>
            </a:r>
          </a:p>
        </p:txBody>
      </p:sp>
      <p:sp>
        <p:nvSpPr>
          <p:cNvPr id="7" name="Content Placeholder 2">
            <a:extLst>
              <a:ext uri="{FF2B5EF4-FFF2-40B4-BE49-F238E27FC236}">
                <a16:creationId xmlns:a16="http://schemas.microsoft.com/office/drawing/2014/main" id="{9B2B7BE4-801C-4A30-801E-99329C728C52}"/>
              </a:ext>
            </a:extLst>
          </p:cNvPr>
          <p:cNvSpPr txBox="1">
            <a:spLocks/>
          </p:cNvSpPr>
          <p:nvPr/>
        </p:nvSpPr>
        <p:spPr>
          <a:xfrm>
            <a:off x="694347" y="993985"/>
            <a:ext cx="11302582" cy="450460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1800"/>
              </a:spcAft>
            </a:pPr>
            <a:r>
              <a:rPr lang="en-US" sz="2000" dirty="0"/>
              <a:t>This presentation was prepared for the Mountain Plains Addiction Technology Transfer Center (ATTC)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ATTC. For more information on obtaining copies of this presentation, call visit the website (</a:t>
            </a:r>
            <a:r>
              <a:rPr lang="en-US" sz="2000" dirty="0">
                <a:hlinkClick r:id="rId3"/>
              </a:rPr>
              <a:t>https://attcnetwork.org/centers/mountain-plains-attc/slidedecks4u</a:t>
            </a:r>
            <a:r>
              <a:rPr lang="en-US" sz="2000" dirty="0"/>
              <a:t>). </a:t>
            </a:r>
          </a:p>
          <a:p>
            <a:pPr lvl="0"/>
            <a:r>
              <a:rPr lang="en-US" sz="2000" dirty="0"/>
              <a:t>At the time of this presentation, Elinore F. McCance-Katz, serves as SAMHSA Assistant Secretary. The opinions expressed herein are the views of Nancy Roget, MS, MFT, LADC and do not reflect the official position of the Department of Health and Human Services (DHHS), SAMHSA. No official support or endorsement of DHHS, SAMHSA, for the opinions described in this document is intended or should be inferred.</a:t>
            </a:r>
          </a:p>
        </p:txBody>
      </p:sp>
    </p:spTree>
    <p:extLst>
      <p:ext uri="{BB962C8B-B14F-4D97-AF65-F5344CB8AC3E}">
        <p14:creationId xmlns:p14="http://schemas.microsoft.com/office/powerpoint/2010/main" val="189916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88CEBF-24B2-4E88-8C1F-B24BA18BA428}"/>
              </a:ext>
            </a:extLst>
          </p:cNvPr>
          <p:cNvSpPr>
            <a:spLocks noGrp="1"/>
          </p:cNvSpPr>
          <p:nvPr>
            <p:ph type="title"/>
          </p:nvPr>
        </p:nvSpPr>
        <p:spPr>
          <a:xfrm>
            <a:off x="1223772" y="389509"/>
            <a:ext cx="9744456" cy="5429619"/>
          </a:xfrm>
        </p:spPr>
        <p:txBody>
          <a:bodyPr>
            <a:normAutofit/>
          </a:bodyPr>
          <a:lstStyle/>
          <a:p>
            <a:pPr algn="ctr"/>
            <a:r>
              <a:rPr lang="en-US" sz="4400" dirty="0"/>
              <a:t>In 2017, </a:t>
            </a:r>
            <a:r>
              <a:rPr lang="en-US" sz="5400" b="1" dirty="0">
                <a:solidFill>
                  <a:srgbClr val="CC4927"/>
                </a:solidFill>
              </a:rPr>
              <a:t>192</a:t>
            </a:r>
            <a:r>
              <a:rPr lang="en-US" sz="4800" dirty="0"/>
              <a:t> </a:t>
            </a:r>
            <a:r>
              <a:rPr lang="en-US" sz="4400" dirty="0"/>
              <a:t>people died per day from drug overdoses. </a:t>
            </a:r>
            <a:br>
              <a:rPr lang="en-US" dirty="0"/>
            </a:br>
            <a:endParaRPr lang="en-US" dirty="0"/>
          </a:p>
        </p:txBody>
      </p:sp>
      <p:sp>
        <p:nvSpPr>
          <p:cNvPr id="5" name="Content Placeholder 4">
            <a:extLst>
              <a:ext uri="{FF2B5EF4-FFF2-40B4-BE49-F238E27FC236}">
                <a16:creationId xmlns:a16="http://schemas.microsoft.com/office/drawing/2014/main" id="{D06490B3-A0BF-4EE6-8A9D-7595B6F95CE3}"/>
              </a:ext>
            </a:extLst>
          </p:cNvPr>
          <p:cNvSpPr>
            <a:spLocks noGrp="1"/>
          </p:cNvSpPr>
          <p:nvPr>
            <p:ph idx="1"/>
          </p:nvPr>
        </p:nvSpPr>
        <p:spPr>
          <a:xfrm>
            <a:off x="10594848" y="5096256"/>
            <a:ext cx="1365504" cy="377952"/>
          </a:xfrm>
        </p:spPr>
        <p:txBody>
          <a:bodyPr anchor="ctr">
            <a:noAutofit/>
          </a:bodyPr>
          <a:lstStyle/>
          <a:p>
            <a:pPr algn="ctr">
              <a:spcAft>
                <a:spcPts val="0"/>
              </a:spcAft>
            </a:pPr>
            <a:r>
              <a:rPr lang="en-US" sz="1400" b="1" dirty="0"/>
              <a:t>CDC, 2019</a:t>
            </a:r>
          </a:p>
        </p:txBody>
      </p:sp>
    </p:spTree>
    <p:extLst>
      <p:ext uri="{BB962C8B-B14F-4D97-AF65-F5344CB8AC3E}">
        <p14:creationId xmlns:p14="http://schemas.microsoft.com/office/powerpoint/2010/main" val="3743544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A975-661B-4C70-9D8C-45F3D0741FE5}"/>
              </a:ext>
            </a:extLst>
          </p:cNvPr>
          <p:cNvSpPr>
            <a:spLocks noGrp="1"/>
          </p:cNvSpPr>
          <p:nvPr>
            <p:ph type="title"/>
          </p:nvPr>
        </p:nvSpPr>
        <p:spPr>
          <a:xfrm>
            <a:off x="6412993" y="4706112"/>
            <a:ext cx="5547360" cy="1901952"/>
          </a:xfrm>
        </p:spPr>
        <p:txBody>
          <a:bodyPr vert="horz" lIns="91440" tIns="45720" rIns="91440" bIns="45720" rtlCol="0" anchor="ctr">
            <a:normAutofit/>
          </a:bodyPr>
          <a:lstStyle/>
          <a:p>
            <a:r>
              <a:rPr lang="en-US" b="1" dirty="0">
                <a:latin typeface="+mj-lt"/>
              </a:rPr>
              <a:t>that’s like one commercial plane crash a day x 365 days</a:t>
            </a:r>
          </a:p>
        </p:txBody>
      </p:sp>
      <p:sp>
        <p:nvSpPr>
          <p:cNvPr id="28" name="Freeform: Shape 2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irplane">
            <a:extLst>
              <a:ext uri="{FF2B5EF4-FFF2-40B4-BE49-F238E27FC236}">
                <a16:creationId xmlns:a16="http://schemas.microsoft.com/office/drawing/2014/main" id="{0F4204BE-BBA4-464C-98EB-6523EDF60A7A}"/>
              </a:ext>
            </a:extLst>
          </p:cNvPr>
          <p:cNvPicPr>
            <a:picLocks noGrp="1" noChangeAspect="1"/>
          </p:cNvPicPr>
          <p:nvPr>
            <p:ph idx="1"/>
          </p:nvPr>
        </p:nvPicPr>
        <p:blipFill rotWithShape="1">
          <a:blip r:embed="rId3"/>
          <a:srcRect l="2588" r="30284" b="2"/>
          <a:stretch/>
        </p:blipFill>
        <p:spPr>
          <a:xfrm>
            <a:off x="1" y="10"/>
            <a:ext cx="7028495" cy="6857990"/>
          </a:xfrm>
          <a:custGeom>
            <a:avLst/>
            <a:gdLst>
              <a:gd name="connsiteX0" fmla="*/ 0 w 7028495"/>
              <a:gd name="connsiteY0" fmla="*/ 0 h 6858000"/>
              <a:gd name="connsiteX1" fmla="*/ 6915668 w 7028495"/>
              <a:gd name="connsiteY1" fmla="*/ 0 h 6858000"/>
              <a:gd name="connsiteX2" fmla="*/ 6952411 w 7028495"/>
              <a:gd name="connsiteY2" fmla="*/ 219663 h 6858000"/>
              <a:gd name="connsiteX3" fmla="*/ 7028495 w 7028495"/>
              <a:gd name="connsiteY3" fmla="*/ 1292112 h 6858000"/>
              <a:gd name="connsiteX4" fmla="*/ 4870994 w 7028495"/>
              <a:gd name="connsiteY4" fmla="*/ 6556512 h 6858000"/>
              <a:gd name="connsiteX5" fmla="*/ 4556185 w 7028495"/>
              <a:gd name="connsiteY5" fmla="*/ 6858000 h 6858000"/>
              <a:gd name="connsiteX6" fmla="*/ 0 w 702849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13793115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9" name="Rectangle 131">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Title 2"/>
          <p:cNvSpPr>
            <a:spLocks noGrp="1"/>
          </p:cNvSpPr>
          <p:nvPr>
            <p:ph type="title" idx="4294967295"/>
          </p:nvPr>
        </p:nvSpPr>
        <p:spPr>
          <a:xfrm>
            <a:off x="841253" y="445011"/>
            <a:ext cx="10875259" cy="1197864"/>
          </a:xfrm>
        </p:spPr>
        <p:txBody>
          <a:bodyPr vert="horz" lIns="91440" tIns="45720" rIns="91440" bIns="45720" rtlCol="0" anchor="ctr">
            <a:normAutofit/>
          </a:bodyPr>
          <a:lstStyle/>
          <a:p>
            <a:r>
              <a:rPr lang="en-US" sz="3700" b="1" kern="1200" dirty="0">
                <a:solidFill>
                  <a:schemeClr val="tx1"/>
                </a:solidFill>
                <a:latin typeface="+mj-lt"/>
                <a:ea typeface="+mj-ea"/>
                <a:cs typeface="+mj-cs"/>
              </a:rPr>
              <a:t>Opioid Overdose Deaths (</a:t>
            </a:r>
            <a:r>
              <a:rPr lang="en-US" sz="4000" dirty="0"/>
              <a:t>70,237</a:t>
            </a:r>
            <a:r>
              <a:rPr lang="en-US" sz="3700" b="1" kern="1200" dirty="0">
                <a:solidFill>
                  <a:schemeClr val="tx1"/>
                </a:solidFill>
                <a:latin typeface="+mj-lt"/>
                <a:ea typeface="+mj-ea"/>
                <a:cs typeface="+mj-cs"/>
              </a:rPr>
              <a:t>) in 2017 were </a:t>
            </a:r>
            <a:r>
              <a:rPr lang="en-US" sz="3700" b="1" kern="1200" dirty="0">
                <a:solidFill>
                  <a:srgbClr val="FF0000"/>
                </a:solidFill>
                <a:latin typeface="+mj-lt"/>
                <a:ea typeface="+mj-ea"/>
                <a:cs typeface="+mj-cs"/>
              </a:rPr>
              <a:t>HIGHER</a:t>
            </a:r>
            <a:r>
              <a:rPr lang="en-US" sz="3700" b="1" kern="1200" dirty="0">
                <a:solidFill>
                  <a:schemeClr val="tx1"/>
                </a:solidFill>
                <a:latin typeface="+mj-lt"/>
                <a:ea typeface="+mj-ea"/>
                <a:cs typeface="+mj-cs"/>
              </a:rPr>
              <a:t> than the number of people:</a:t>
            </a:r>
          </a:p>
        </p:txBody>
      </p:sp>
      <p:cxnSp>
        <p:nvCxnSpPr>
          <p:cNvPr id="131" name="Straight Connector 133">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379773731"/>
              </p:ext>
            </p:extLst>
          </p:nvPr>
        </p:nvGraphicFramePr>
        <p:xfrm>
          <a:off x="475488" y="1685739"/>
          <a:ext cx="11253216" cy="3931532"/>
        </p:xfrm>
        <a:graphic>
          <a:graphicData uri="http://schemas.openxmlformats.org/drawingml/2006/table">
            <a:tbl>
              <a:tblPr firstRow="1" bandRow="1">
                <a:noFill/>
                <a:tableStyleId>{9D7B26C5-4107-4FEC-AEDC-1716B250A1EF}</a:tableStyleId>
              </a:tblPr>
              <a:tblGrid>
                <a:gridCol w="9558528">
                  <a:extLst>
                    <a:ext uri="{9D8B030D-6E8A-4147-A177-3AD203B41FA5}">
                      <a16:colId xmlns:a16="http://schemas.microsoft.com/office/drawing/2014/main" val="20000"/>
                    </a:ext>
                  </a:extLst>
                </a:gridCol>
                <a:gridCol w="1694688">
                  <a:extLst>
                    <a:ext uri="{9D8B030D-6E8A-4147-A177-3AD203B41FA5}">
                      <a16:colId xmlns:a16="http://schemas.microsoft.com/office/drawing/2014/main" val="20001"/>
                    </a:ext>
                  </a:extLst>
                </a:gridCol>
              </a:tblGrid>
              <a:tr h="1000400">
                <a:tc>
                  <a:txBody>
                    <a:bodyPr/>
                    <a:lstStyle/>
                    <a:p>
                      <a:pPr marL="285750" indent="-285750" algn="l">
                        <a:spcAft>
                          <a:spcPts val="0"/>
                        </a:spcAft>
                        <a:buClr>
                          <a:schemeClr val="tx1"/>
                        </a:buClr>
                        <a:buSzPct val="100000"/>
                        <a:buFont typeface="Arial" panose="020B0604020202020204" pitchFamily="34" charset="0"/>
                        <a:buChar char="•"/>
                      </a:pPr>
                      <a:r>
                        <a:rPr lang="en-US" sz="2400" b="1" dirty="0">
                          <a:solidFill>
                            <a:schemeClr val="tx1">
                              <a:lumMod val="75000"/>
                              <a:lumOff val="25000"/>
                            </a:schemeClr>
                          </a:solidFill>
                        </a:rPr>
                        <a:t>killed in Vietnam (US Military) </a:t>
                      </a:r>
                    </a:p>
                  </a:txBody>
                  <a:tcPr marL="249967" marR="187475" marT="124983" marB="124983"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828800" algn="r"/>
                        </a:tabLst>
                        <a:defRPr/>
                      </a:pPr>
                      <a:r>
                        <a:rPr lang="en-US" sz="2400" b="1">
                          <a:solidFill>
                            <a:schemeClr val="tx1">
                              <a:lumMod val="75000"/>
                              <a:lumOff val="25000"/>
                            </a:schemeClr>
                          </a:solidFill>
                        </a:rPr>
                        <a:t>58,220 </a:t>
                      </a:r>
                      <a:r>
                        <a:rPr lang="en-US" sz="2400" b="1" baseline="48000">
                          <a:solidFill>
                            <a:schemeClr val="tx1">
                              <a:lumMod val="75000"/>
                              <a:lumOff val="25000"/>
                            </a:schemeClr>
                          </a:solidFill>
                        </a:rPr>
                        <a:t>1</a:t>
                      </a:r>
                    </a:p>
                  </a:txBody>
                  <a:tcPr marL="249967" marR="187475" marT="124983" marB="124983"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10000"/>
                  </a:ext>
                </a:extLst>
              </a:tr>
              <a:tr h="965886">
                <a:tc>
                  <a:txBody>
                    <a:bodyPr/>
                    <a:lstStyle/>
                    <a:p>
                      <a:pPr marL="285750" indent="-285750" algn="l">
                        <a:spcAft>
                          <a:spcPts val="0"/>
                        </a:spcAft>
                        <a:buClr>
                          <a:schemeClr val="tx1"/>
                        </a:buClr>
                        <a:buSzPct val="100000"/>
                        <a:buFont typeface="Arial" panose="020B0604020202020204" pitchFamily="34" charset="0"/>
                        <a:buChar char="•"/>
                      </a:pPr>
                      <a:r>
                        <a:rPr lang="en-US" sz="2400" b="1" dirty="0">
                          <a:solidFill>
                            <a:schemeClr val="tx1">
                              <a:lumMod val="75000"/>
                              <a:lumOff val="25000"/>
                            </a:schemeClr>
                          </a:solidFill>
                        </a:rPr>
                        <a:t>that died from HIV/AIDS at the height of the epidemic (1995) </a:t>
                      </a:r>
                    </a:p>
                  </a:txBody>
                  <a:tcPr marL="249967" marR="187475" marT="124983" marB="124983"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828800" algn="r"/>
                        </a:tabLst>
                        <a:defRPr/>
                      </a:pPr>
                      <a:r>
                        <a:rPr lang="en-US" sz="2400" b="1">
                          <a:solidFill>
                            <a:schemeClr val="tx1">
                              <a:lumMod val="75000"/>
                              <a:lumOff val="25000"/>
                            </a:schemeClr>
                          </a:solidFill>
                        </a:rPr>
                        <a:t>48,371 </a:t>
                      </a:r>
                      <a:r>
                        <a:rPr lang="en-US" sz="2400" b="1" baseline="48000">
                          <a:solidFill>
                            <a:schemeClr val="tx1">
                              <a:lumMod val="75000"/>
                              <a:lumOff val="25000"/>
                            </a:schemeClr>
                          </a:solidFill>
                        </a:rPr>
                        <a:t>2</a:t>
                      </a:r>
                      <a:r>
                        <a:rPr lang="en-US" sz="2400" b="1">
                          <a:solidFill>
                            <a:schemeClr val="tx1">
                              <a:lumMod val="75000"/>
                              <a:lumOff val="25000"/>
                            </a:schemeClr>
                          </a:solidFill>
                        </a:rPr>
                        <a:t> </a:t>
                      </a:r>
                    </a:p>
                  </a:txBody>
                  <a:tcPr marL="249967" marR="187475" marT="124983" marB="124983"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0001"/>
                  </a:ext>
                </a:extLst>
              </a:tr>
              <a:tr h="655082">
                <a:tc>
                  <a:txBody>
                    <a:bodyPr/>
                    <a:lstStyle/>
                    <a:p>
                      <a:pPr marL="285750" indent="-285750" algn="l">
                        <a:lnSpc>
                          <a:spcPct val="100000"/>
                        </a:lnSpc>
                        <a:spcBef>
                          <a:spcPts val="0"/>
                        </a:spcBef>
                        <a:spcAft>
                          <a:spcPts val="0"/>
                        </a:spcAft>
                        <a:buClr>
                          <a:schemeClr val="tx1"/>
                        </a:buClr>
                        <a:buSzPct val="100000"/>
                        <a:buFont typeface="Arial" panose="020B0604020202020204" pitchFamily="34" charset="0"/>
                        <a:buChar char="•"/>
                      </a:pPr>
                      <a:r>
                        <a:rPr lang="en-US" sz="2400" b="1" dirty="0">
                          <a:solidFill>
                            <a:schemeClr val="tx1">
                              <a:lumMod val="75000"/>
                              <a:lumOff val="25000"/>
                            </a:schemeClr>
                          </a:solidFill>
                        </a:rPr>
                        <a:t>killed in motor vehicle accidents</a:t>
                      </a:r>
                    </a:p>
                  </a:txBody>
                  <a:tcPr marL="249967" marR="187475" marT="124983" marB="124983"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indent="0" algn="ctr">
                        <a:lnSpc>
                          <a:spcPct val="100000"/>
                        </a:lnSpc>
                        <a:spcBef>
                          <a:spcPts val="0"/>
                        </a:spcBef>
                        <a:spcAft>
                          <a:spcPts val="0"/>
                        </a:spcAft>
                        <a:buClr>
                          <a:srgbClr val="FF0000"/>
                        </a:buClr>
                        <a:buSzPct val="80000"/>
                        <a:buNone/>
                        <a:tabLst>
                          <a:tab pos="1828800" algn="r"/>
                        </a:tabLst>
                      </a:pPr>
                      <a:r>
                        <a:rPr lang="en-US" sz="2400" b="1">
                          <a:solidFill>
                            <a:schemeClr val="tx1">
                              <a:lumMod val="75000"/>
                              <a:lumOff val="25000"/>
                            </a:schemeClr>
                          </a:solidFill>
                        </a:rPr>
                        <a:t>37,574 </a:t>
                      </a:r>
                      <a:r>
                        <a:rPr lang="en-US" sz="2400" b="1" baseline="48000">
                          <a:solidFill>
                            <a:schemeClr val="tx1">
                              <a:lumMod val="75000"/>
                              <a:lumOff val="25000"/>
                            </a:schemeClr>
                          </a:solidFill>
                        </a:rPr>
                        <a:t>3</a:t>
                      </a:r>
                    </a:p>
                  </a:txBody>
                  <a:tcPr marL="249967" marR="187475" marT="124983" marB="124983"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0002"/>
                  </a:ext>
                </a:extLst>
              </a:tr>
              <a:tr h="655082">
                <a:tc>
                  <a:txBody>
                    <a:bodyPr/>
                    <a:lstStyle/>
                    <a:p>
                      <a:pPr marL="285750" indent="-285750" algn="l">
                        <a:spcAft>
                          <a:spcPts val="0"/>
                        </a:spcAft>
                        <a:buClr>
                          <a:schemeClr val="tx1"/>
                        </a:buClr>
                        <a:buSzPct val="100000"/>
                        <a:buFont typeface="Arial" panose="020B0604020202020204" pitchFamily="34" charset="0"/>
                        <a:buChar char="•"/>
                      </a:pPr>
                      <a:r>
                        <a:rPr lang="en-US" sz="2400" b="1">
                          <a:solidFill>
                            <a:schemeClr val="tx1">
                              <a:lumMod val="75000"/>
                              <a:lumOff val="25000"/>
                            </a:schemeClr>
                          </a:solidFill>
                        </a:rPr>
                        <a:t>with alcohol-induced deaths</a:t>
                      </a:r>
                    </a:p>
                  </a:txBody>
                  <a:tcPr marL="249967" marR="187475" marT="124983" marB="124983"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828800" algn="r"/>
                        </a:tabLst>
                        <a:defRPr/>
                      </a:pPr>
                      <a:r>
                        <a:rPr lang="en-US" sz="2400" b="1">
                          <a:solidFill>
                            <a:schemeClr val="tx1">
                              <a:lumMod val="75000"/>
                              <a:lumOff val="25000"/>
                            </a:schemeClr>
                          </a:solidFill>
                        </a:rPr>
                        <a:t>33,171 </a:t>
                      </a:r>
                      <a:r>
                        <a:rPr lang="en-US" sz="2400" b="1" baseline="48000">
                          <a:solidFill>
                            <a:schemeClr val="tx1">
                              <a:lumMod val="75000"/>
                              <a:lumOff val="25000"/>
                            </a:schemeClr>
                          </a:solidFill>
                        </a:rPr>
                        <a:t>3</a:t>
                      </a:r>
                    </a:p>
                  </a:txBody>
                  <a:tcPr marL="249967" marR="187475" marT="124983" marB="124983"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0003"/>
                  </a:ext>
                </a:extLst>
              </a:tr>
              <a:tr h="655082">
                <a:tc>
                  <a:txBody>
                    <a:bodyPr/>
                    <a:lstStyle/>
                    <a:p>
                      <a:pPr marL="285750" indent="-285750" algn="l">
                        <a:spcAft>
                          <a:spcPts val="0"/>
                        </a:spcAft>
                        <a:buClr>
                          <a:schemeClr val="tx1"/>
                        </a:buClr>
                        <a:buSzPct val="100000"/>
                        <a:buFont typeface="Arial" panose="020B0604020202020204" pitchFamily="34" charset="0"/>
                        <a:buChar char="•"/>
                      </a:pPr>
                      <a:r>
                        <a:rPr lang="en-US" sz="2400" b="1" dirty="0">
                          <a:solidFill>
                            <a:schemeClr val="tx1">
                              <a:lumMod val="75000"/>
                              <a:lumOff val="25000"/>
                            </a:schemeClr>
                          </a:solidFill>
                        </a:rPr>
                        <a:t>murdered</a:t>
                      </a:r>
                    </a:p>
                  </a:txBody>
                  <a:tcPr marL="249967" marR="187475" marT="124983" marB="124983"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828800" algn="r"/>
                        </a:tabLst>
                        <a:defRPr/>
                      </a:pPr>
                      <a:r>
                        <a:rPr lang="en-US" sz="2400" b="1" dirty="0">
                          <a:solidFill>
                            <a:schemeClr val="tx1">
                              <a:lumMod val="75000"/>
                              <a:lumOff val="25000"/>
                            </a:schemeClr>
                          </a:solidFill>
                        </a:rPr>
                        <a:t>17,793 </a:t>
                      </a:r>
                      <a:r>
                        <a:rPr lang="en-US" sz="2400" b="1" baseline="48000" dirty="0">
                          <a:solidFill>
                            <a:schemeClr val="tx1">
                              <a:lumMod val="75000"/>
                              <a:lumOff val="25000"/>
                            </a:schemeClr>
                          </a:solidFill>
                        </a:rPr>
                        <a:t>3</a:t>
                      </a:r>
                    </a:p>
                  </a:txBody>
                  <a:tcPr marL="249967" marR="187475" marT="124983" marB="124983"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0004"/>
                  </a:ext>
                </a:extLst>
              </a:tr>
            </a:tbl>
          </a:graphicData>
        </a:graphic>
      </p:graphicFrame>
      <p:sp>
        <p:nvSpPr>
          <p:cNvPr id="4" name="Rectangle 3">
            <a:extLst>
              <a:ext uri="{FF2B5EF4-FFF2-40B4-BE49-F238E27FC236}">
                <a16:creationId xmlns:a16="http://schemas.microsoft.com/office/drawing/2014/main" id="{AD46F144-DA38-4EFE-B4B3-A21ECF4C5544}"/>
              </a:ext>
            </a:extLst>
          </p:cNvPr>
          <p:cNvSpPr/>
          <p:nvPr/>
        </p:nvSpPr>
        <p:spPr>
          <a:xfrm>
            <a:off x="2332347" y="5803394"/>
            <a:ext cx="7524258" cy="907941"/>
          </a:xfrm>
          <a:prstGeom prst="rect">
            <a:avLst/>
          </a:prstGeom>
        </p:spPr>
        <p:txBody>
          <a:bodyPr wrap="square">
            <a:spAutoFit/>
          </a:bodyPr>
          <a:lstStyle/>
          <a:p>
            <a:pPr>
              <a:spcAft>
                <a:spcPts val="300"/>
              </a:spcAft>
            </a:pPr>
            <a:r>
              <a:rPr lang="en-US" sz="1600" dirty="0"/>
              <a:t>1.  https://www.archives.gov/research/military/vietnam-war/casualty-statistics.html</a:t>
            </a:r>
          </a:p>
          <a:p>
            <a:pPr>
              <a:spcAft>
                <a:spcPts val="300"/>
              </a:spcAft>
            </a:pPr>
            <a:r>
              <a:rPr lang="en-US" sz="1600" dirty="0"/>
              <a:t>2.  http://www.factlv.org/timeline.htm </a:t>
            </a:r>
          </a:p>
          <a:p>
            <a:pPr>
              <a:spcAft>
                <a:spcPts val="300"/>
              </a:spcAft>
            </a:pPr>
            <a:r>
              <a:rPr lang="en-US" sz="1600" dirty="0"/>
              <a:t>3.  http://www.drugwarfacts.org/chapter/causes_of_death </a:t>
            </a:r>
          </a:p>
        </p:txBody>
      </p:sp>
    </p:spTree>
    <p:extLst>
      <p:ext uri="{BB962C8B-B14F-4D97-AF65-F5344CB8AC3E}">
        <p14:creationId xmlns:p14="http://schemas.microsoft.com/office/powerpoint/2010/main" val="35622751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5990E2-9C14-4C8A-831E-3C3B931F3383}"/>
              </a:ext>
            </a:extLst>
          </p:cNvPr>
          <p:cNvSpPr>
            <a:spLocks noGrp="1"/>
          </p:cNvSpPr>
          <p:nvPr>
            <p:ph type="title"/>
          </p:nvPr>
        </p:nvSpPr>
        <p:spPr>
          <a:xfrm>
            <a:off x="9107424" y="903250"/>
            <a:ext cx="2962656" cy="3835971"/>
          </a:xfrm>
        </p:spPr>
        <p:txBody>
          <a:bodyPr>
            <a:normAutofit/>
          </a:bodyPr>
          <a:lstStyle/>
          <a:p>
            <a:pPr algn="ctr">
              <a:lnSpc>
                <a:spcPct val="100000"/>
              </a:lnSpc>
            </a:pPr>
            <a:r>
              <a:rPr lang="en-US" sz="3200" dirty="0"/>
              <a:t>Age-adjusted drug overdose death rates </a:t>
            </a:r>
            <a:br>
              <a:rPr lang="en-US" sz="3200" dirty="0"/>
            </a:br>
            <a:r>
              <a:rPr lang="en-US" sz="3200" dirty="0"/>
              <a:t>by state: </a:t>
            </a:r>
            <a:br>
              <a:rPr lang="en-US" sz="3200" dirty="0"/>
            </a:br>
            <a:r>
              <a:rPr lang="en-US" sz="3200" dirty="0"/>
              <a:t>United States, 2017</a:t>
            </a:r>
          </a:p>
        </p:txBody>
      </p:sp>
      <p:pic>
        <p:nvPicPr>
          <p:cNvPr id="6" name="Content Placeholder 5" descr="US map">
            <a:extLst>
              <a:ext uri="{FF2B5EF4-FFF2-40B4-BE49-F238E27FC236}">
                <a16:creationId xmlns:a16="http://schemas.microsoft.com/office/drawing/2014/main" id="{2E9EA219-4F81-4953-B67C-41490FAE7B1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586" b="9985"/>
          <a:stretch/>
        </p:blipFill>
        <p:spPr>
          <a:xfrm>
            <a:off x="182880" y="236157"/>
            <a:ext cx="8766048" cy="5682222"/>
          </a:xfrm>
        </p:spPr>
      </p:pic>
    </p:spTree>
    <p:extLst>
      <p:ext uri="{BB962C8B-B14F-4D97-AF65-F5344CB8AC3E}">
        <p14:creationId xmlns:p14="http://schemas.microsoft.com/office/powerpoint/2010/main" val="5885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024404"/>
          </a:xfrm>
        </p:spPr>
        <p:txBody>
          <a:bodyPr>
            <a:normAutofit/>
          </a:bodyPr>
          <a:lstStyle/>
          <a:p>
            <a:pPr algn="ctr"/>
            <a:r>
              <a:rPr lang="en-US" sz="3200" b="1" dirty="0"/>
              <a:t>Overdose Rates by State in 2017</a:t>
            </a:r>
            <a:br>
              <a:rPr lang="en-US" sz="3600" b="1" dirty="0"/>
            </a:br>
            <a:r>
              <a:rPr lang="en-US" sz="2800" dirty="0">
                <a:solidFill>
                  <a:schemeClr val="bg2">
                    <a:lumMod val="50000"/>
                  </a:schemeClr>
                </a:solidFill>
              </a:rPr>
              <a:t>(National rate 21.7 per 100,000) </a:t>
            </a:r>
            <a:endParaRPr lang="en-US" sz="3600" dirty="0">
              <a:solidFill>
                <a:schemeClr val="bg2">
                  <a:lumMod val="50000"/>
                </a:schemeClr>
              </a:solidFill>
            </a:endParaRPr>
          </a:p>
        </p:txBody>
      </p:sp>
      <p:sp>
        <p:nvSpPr>
          <p:cNvPr id="5" name="Content Placeholder 4"/>
          <p:cNvSpPr>
            <a:spLocks noGrp="1"/>
          </p:cNvSpPr>
          <p:nvPr>
            <p:ph idx="1"/>
          </p:nvPr>
        </p:nvSpPr>
        <p:spPr>
          <a:xfrm>
            <a:off x="225552" y="1085364"/>
            <a:ext cx="11740896" cy="4474189"/>
          </a:xfrm>
        </p:spPr>
        <p:txBody>
          <a:bodyPr anchor="t">
            <a:normAutofit/>
          </a:bodyPr>
          <a:lstStyle/>
          <a:p>
            <a:pPr marL="231775" indent="-231775">
              <a:lnSpc>
                <a:spcPct val="100000"/>
              </a:lnSpc>
              <a:spcBef>
                <a:spcPts val="0"/>
              </a:spcBef>
              <a:buClr>
                <a:schemeClr val="bg2">
                  <a:lumMod val="50000"/>
                </a:schemeClr>
              </a:buClr>
              <a:buSzPct val="80000"/>
            </a:pPr>
            <a:r>
              <a:rPr lang="en-US" sz="2800" b="1" dirty="0"/>
              <a:t>20</a:t>
            </a:r>
            <a:r>
              <a:rPr lang="en-US" sz="2800" dirty="0"/>
              <a:t> states and the District of Columbia had drug overdose death rates higher than the national rate of </a:t>
            </a:r>
            <a:r>
              <a:rPr lang="en-US" sz="2800" b="1" dirty="0"/>
              <a:t>21.7 per 100,000</a:t>
            </a:r>
            <a:r>
              <a:rPr lang="en-US" sz="2800" dirty="0"/>
              <a:t>: </a:t>
            </a:r>
            <a:r>
              <a:rPr lang="en-US" b="1" dirty="0">
                <a:solidFill>
                  <a:srgbClr val="00467F"/>
                </a:solidFill>
              </a:rPr>
              <a:t>UT - 22.3</a:t>
            </a:r>
            <a:endParaRPr lang="en-US" sz="2800" b="1" dirty="0">
              <a:solidFill>
                <a:srgbClr val="00467F"/>
              </a:solidFill>
            </a:endParaRPr>
          </a:p>
          <a:p>
            <a:pPr marL="231775" indent="-231775">
              <a:lnSpc>
                <a:spcPct val="100000"/>
              </a:lnSpc>
              <a:spcBef>
                <a:spcPts val="0"/>
              </a:spcBef>
              <a:buClr>
                <a:schemeClr val="bg2">
                  <a:lumMod val="50000"/>
                </a:schemeClr>
              </a:buClr>
              <a:buSzPct val="80000"/>
            </a:pPr>
            <a:r>
              <a:rPr lang="en-US" sz="2800" b="1" dirty="0"/>
              <a:t>8</a:t>
            </a:r>
            <a:r>
              <a:rPr lang="en-US" sz="2800" dirty="0"/>
              <a:t> states had rates comparable to the national rate: </a:t>
            </a:r>
            <a:r>
              <a:rPr lang="en-US" b="1" dirty="0">
                <a:solidFill>
                  <a:srgbClr val="00467F"/>
                </a:solidFill>
              </a:rPr>
              <a:t>WY - 12.2</a:t>
            </a:r>
            <a:endParaRPr lang="en-US" sz="2800" b="1" dirty="0">
              <a:solidFill>
                <a:srgbClr val="00467F"/>
              </a:solidFill>
            </a:endParaRPr>
          </a:p>
          <a:p>
            <a:pPr marL="231775" indent="-231775">
              <a:lnSpc>
                <a:spcPct val="100000"/>
              </a:lnSpc>
              <a:spcBef>
                <a:spcPts val="0"/>
              </a:spcBef>
              <a:buClr>
                <a:schemeClr val="bg2">
                  <a:lumMod val="50000"/>
                </a:schemeClr>
              </a:buClr>
              <a:buSzPct val="80000"/>
            </a:pPr>
            <a:r>
              <a:rPr lang="en-US" sz="2800" b="1" dirty="0"/>
              <a:t>22</a:t>
            </a:r>
            <a:r>
              <a:rPr lang="en-US" sz="2800" dirty="0"/>
              <a:t> states had lower rates: </a:t>
            </a:r>
            <a:r>
              <a:rPr lang="en-US" b="1" dirty="0">
                <a:solidFill>
                  <a:srgbClr val="00467F"/>
                </a:solidFill>
              </a:rPr>
              <a:t>CO - 17.6; MT - 11.7  </a:t>
            </a:r>
            <a:endParaRPr lang="en-US" sz="2800" b="1" dirty="0">
              <a:solidFill>
                <a:srgbClr val="00467F"/>
              </a:solidFill>
            </a:endParaRPr>
          </a:p>
          <a:p>
            <a:pPr marL="682625" indent="-219075">
              <a:buClr>
                <a:schemeClr val="bg2">
                  <a:lumMod val="50000"/>
                </a:schemeClr>
              </a:buClr>
            </a:pPr>
            <a:r>
              <a:rPr lang="en-US" sz="2800" b="1" dirty="0"/>
              <a:t>WV (57.8)</a:t>
            </a:r>
            <a:r>
              <a:rPr lang="en-US" sz="2800" dirty="0"/>
              <a:t>, </a:t>
            </a:r>
            <a:r>
              <a:rPr lang="en-US" sz="2800" b="1" dirty="0"/>
              <a:t>OH (46.3)</a:t>
            </a:r>
            <a:r>
              <a:rPr lang="en-US" sz="2800" dirty="0"/>
              <a:t>, </a:t>
            </a:r>
            <a:r>
              <a:rPr lang="en-US" sz="2800" b="1" dirty="0"/>
              <a:t>PA (44.3)</a:t>
            </a:r>
            <a:r>
              <a:rPr lang="en-US" sz="2800" dirty="0"/>
              <a:t>, and the </a:t>
            </a:r>
            <a:r>
              <a:rPr lang="en-US" sz="2800" b="1" dirty="0"/>
              <a:t>DC (44.0)</a:t>
            </a:r>
            <a:r>
              <a:rPr lang="en-US" sz="2800" dirty="0"/>
              <a:t> had the highest observed age-adjusted drug overdose death rates</a:t>
            </a:r>
          </a:p>
          <a:p>
            <a:pPr marL="682625" indent="-219075">
              <a:buClr>
                <a:schemeClr val="bg2">
                  <a:lumMod val="50000"/>
                </a:schemeClr>
              </a:buClr>
            </a:pPr>
            <a:r>
              <a:rPr lang="en-US" sz="2800" b="1" dirty="0"/>
              <a:t>IA (11.5)</a:t>
            </a:r>
            <a:r>
              <a:rPr lang="en-US" sz="2800" dirty="0"/>
              <a:t>, </a:t>
            </a:r>
            <a:r>
              <a:rPr lang="en-US" sz="2800" b="1" dirty="0"/>
              <a:t>TX (10.5)</a:t>
            </a:r>
            <a:r>
              <a:rPr lang="en-US" sz="2800" dirty="0"/>
              <a:t>,</a:t>
            </a:r>
            <a:r>
              <a:rPr lang="en-US" sz="2800" dirty="0">
                <a:solidFill>
                  <a:srgbClr val="FF0000"/>
                </a:solidFill>
              </a:rPr>
              <a:t> </a:t>
            </a:r>
            <a:r>
              <a:rPr lang="en-US" b="1" dirty="0">
                <a:solidFill>
                  <a:srgbClr val="00467F"/>
                </a:solidFill>
              </a:rPr>
              <a:t>ND (9.2)</a:t>
            </a:r>
            <a:r>
              <a:rPr lang="en-US" dirty="0"/>
              <a:t>,</a:t>
            </a:r>
            <a:r>
              <a:rPr lang="en-US" dirty="0">
                <a:solidFill>
                  <a:srgbClr val="FF0000"/>
                </a:solidFill>
              </a:rPr>
              <a:t> </a:t>
            </a:r>
            <a:r>
              <a:rPr lang="en-US" b="1" dirty="0">
                <a:solidFill>
                  <a:srgbClr val="00467F"/>
                </a:solidFill>
              </a:rPr>
              <a:t>SD (8.5)</a:t>
            </a:r>
            <a:r>
              <a:rPr lang="en-US" dirty="0"/>
              <a:t>, </a:t>
            </a:r>
            <a:r>
              <a:rPr lang="en-US" sz="2800" dirty="0"/>
              <a:t>and </a:t>
            </a:r>
            <a:r>
              <a:rPr lang="en-US" sz="2800" b="1" dirty="0"/>
              <a:t>NE (8.1)</a:t>
            </a:r>
            <a:r>
              <a:rPr lang="en-US" sz="2800" dirty="0"/>
              <a:t> had the lowest observed age-adjusted drug overdose death rates</a:t>
            </a:r>
          </a:p>
          <a:p>
            <a:pPr marL="463550" indent="0">
              <a:buClr>
                <a:schemeClr val="bg2">
                  <a:lumMod val="50000"/>
                </a:schemeClr>
              </a:buClr>
              <a:buNone/>
              <a:tabLst>
                <a:tab pos="9144000" algn="l"/>
              </a:tabLst>
            </a:pPr>
            <a:r>
              <a:rPr lang="en-US" sz="1400" b="1" dirty="0">
                <a:solidFill>
                  <a:prstClr val="black"/>
                </a:solidFill>
              </a:rPr>
              <a:t>	Hedegaard et al., 2018</a:t>
            </a:r>
          </a:p>
        </p:txBody>
      </p:sp>
    </p:spTree>
    <p:extLst>
      <p:ext uri="{BB962C8B-B14F-4D97-AF65-F5344CB8AC3E}">
        <p14:creationId xmlns:p14="http://schemas.microsoft.com/office/powerpoint/2010/main" val="222451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AA0B-D843-4D3F-BD66-4326619561FD}"/>
              </a:ext>
            </a:extLst>
          </p:cNvPr>
          <p:cNvSpPr>
            <a:spLocks noGrp="1"/>
          </p:cNvSpPr>
          <p:nvPr>
            <p:ph type="title"/>
          </p:nvPr>
        </p:nvSpPr>
        <p:spPr/>
        <p:txBody>
          <a:bodyPr/>
          <a:lstStyle/>
          <a:p>
            <a:r>
              <a:rPr lang="en-US" dirty="0"/>
              <a:t>For more information, contact</a:t>
            </a:r>
          </a:p>
        </p:txBody>
      </p:sp>
    </p:spTree>
    <p:extLst>
      <p:ext uri="{BB962C8B-B14F-4D97-AF65-F5344CB8AC3E}">
        <p14:creationId xmlns:p14="http://schemas.microsoft.com/office/powerpoint/2010/main" val="809856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5EF6DE29FF494C8C858A098F775CC1" ma:contentTypeVersion="9" ma:contentTypeDescription="Create a new document." ma:contentTypeScope="" ma:versionID="0c920b8b418870144d092bdf487951f7">
  <xsd:schema xmlns:xsd="http://www.w3.org/2001/XMLSchema" xmlns:xs="http://www.w3.org/2001/XMLSchema" xmlns:p="http://schemas.microsoft.com/office/2006/metadata/properties" xmlns:ns3="7a51df83-ecd0-456b-8abf-0568b5a54f94" targetNamespace="http://schemas.microsoft.com/office/2006/metadata/properties" ma:root="true" ma:fieldsID="5fe15bfb0cd37fbc71513315519db9e9" ns3:_="">
    <xsd:import namespace="7a51df83-ecd0-456b-8abf-0568b5a54f9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51df83-ecd0-456b-8abf-0568b5a54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18A85-5AF9-4CE4-A321-3253E4B113E9}">
  <ds:schemaRefs>
    <ds:schemaRef ds:uri="http://schemas.microsoft.com/sharepoint/v3/contenttype/forms"/>
  </ds:schemaRefs>
</ds:datastoreItem>
</file>

<file path=customXml/itemProps2.xml><?xml version="1.0" encoding="utf-8"?>
<ds:datastoreItem xmlns:ds="http://schemas.openxmlformats.org/officeDocument/2006/customXml" ds:itemID="{B4299676-60FA-4BB8-AFD8-A02060AEFA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51df83-ecd0-456b-8abf-0568b5a54f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4C50CA-8C09-446D-BFA3-041FAEA9814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a51df83-ecd0-456b-8abf-0568b5a54f94"/>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306</TotalTime>
  <Words>1380</Words>
  <Application>Microsoft Office PowerPoint</Application>
  <PresentationFormat>Widescreen</PresentationFormat>
  <Paragraphs>70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Tw Cen MT</vt:lpstr>
      <vt:lpstr>Custom Design</vt:lpstr>
      <vt:lpstr>Opioid Overdose 2017 Statistics for Region 8</vt:lpstr>
      <vt:lpstr>Disclaimer</vt:lpstr>
      <vt:lpstr>In 2017, 192 people died per day from drug overdoses.  </vt:lpstr>
      <vt:lpstr>that’s like one commercial plane crash a day x 365 days</vt:lpstr>
      <vt:lpstr>Opioid Overdose Deaths (70,237) in 2017 were HIGHER than the number of people:</vt:lpstr>
      <vt:lpstr>Age-adjusted drug overdose death rates  by state:  United States, 2017</vt:lpstr>
      <vt:lpstr>Overdose Rates by State in 2017 (National rate 21.7 per 100,000) </vt:lpstr>
      <vt:lpstr>For more information,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Overdose 2016 Statistics for Region 8 in  5 Slides </dc:title>
  <dc:creator>Nancy A Roget</dc:creator>
  <cp:lastModifiedBy>Joyce A Hartje</cp:lastModifiedBy>
  <cp:revision>29</cp:revision>
  <dcterms:created xsi:type="dcterms:W3CDTF">2020-01-10T23:06:04Z</dcterms:created>
  <dcterms:modified xsi:type="dcterms:W3CDTF">2020-03-05T23:04:50Z</dcterms:modified>
</cp:coreProperties>
</file>