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5.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 id="2147483718" r:id="rId4"/>
  </p:sldMasterIdLst>
  <p:notesMasterIdLst>
    <p:notesMasterId r:id="rId34"/>
  </p:notesMasterIdLst>
  <p:sldIdLst>
    <p:sldId id="257" r:id="rId5"/>
    <p:sldId id="258" r:id="rId6"/>
    <p:sldId id="259" r:id="rId7"/>
    <p:sldId id="260" r:id="rId8"/>
    <p:sldId id="261" r:id="rId9"/>
    <p:sldId id="262" r:id="rId10"/>
    <p:sldId id="263" r:id="rId11"/>
    <p:sldId id="264" r:id="rId12"/>
    <p:sldId id="281" r:id="rId13"/>
    <p:sldId id="287" r:id="rId14"/>
    <p:sldId id="288" r:id="rId15"/>
    <p:sldId id="285" r:id="rId16"/>
    <p:sldId id="265" r:id="rId17"/>
    <p:sldId id="267" r:id="rId18"/>
    <p:sldId id="268" r:id="rId19"/>
    <p:sldId id="269" r:id="rId20"/>
    <p:sldId id="289" r:id="rId21"/>
    <p:sldId id="270" r:id="rId22"/>
    <p:sldId id="274" r:id="rId23"/>
    <p:sldId id="275" r:id="rId24"/>
    <p:sldId id="276" r:id="rId25"/>
    <p:sldId id="277" r:id="rId26"/>
    <p:sldId id="278" r:id="rId27"/>
    <p:sldId id="279" r:id="rId28"/>
    <p:sldId id="280" r:id="rId29"/>
    <p:sldId id="286" r:id="rId30"/>
    <p:sldId id="283" r:id="rId31"/>
    <p:sldId id="284" r:id="rId32"/>
    <p:sldId id="272"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20" y="25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ED2F0-C840-4085-8FCA-35BD3536D283}"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2F471DEB-FA26-4020-89C6-9CDAE718F321}">
      <dgm:prSet phldrT="[Text]"/>
      <dgm:spPr/>
      <dgm:t>
        <a:bodyPr/>
        <a:lstStyle/>
        <a:p>
          <a:endParaRPr lang="en-US" dirty="0"/>
        </a:p>
      </dgm:t>
      <dgm:extLst>
        <a:ext uri="{E40237B7-FDA0-4F09-8148-C483321AD2D9}">
          <dgm14:cNvPr xmlns:dgm14="http://schemas.microsoft.com/office/drawing/2010/diagram" id="0" name="" descr="This quarter of the circle says biological." title="Biological"/>
        </a:ext>
      </dgm:extLst>
    </dgm:pt>
    <dgm:pt modelId="{B2068E42-EB4A-4676-94AA-83862516D6A1}" type="parTrans" cxnId="{F61B7FFB-BF78-4A10-AC2A-C1E08792435A}">
      <dgm:prSet/>
      <dgm:spPr/>
      <dgm:t>
        <a:bodyPr/>
        <a:lstStyle/>
        <a:p>
          <a:endParaRPr lang="en-US"/>
        </a:p>
      </dgm:t>
    </dgm:pt>
    <dgm:pt modelId="{B13FA212-25CE-48C6-BF42-5C2FC8FD83A4}" type="sibTrans" cxnId="{F61B7FFB-BF78-4A10-AC2A-C1E08792435A}">
      <dgm:prSet/>
      <dgm:spPr/>
      <dgm:t>
        <a:bodyPr/>
        <a:lstStyle/>
        <a:p>
          <a:endParaRPr lang="en-US"/>
        </a:p>
      </dgm:t>
    </dgm:pt>
    <dgm:pt modelId="{4119EA33-5B30-4F17-AC74-7939B40CA0A8}">
      <dgm:prSet phldrT="[Text]" custT="1"/>
      <dgm:spPr/>
      <dgm:t>
        <a:bodyPr/>
        <a:lstStyle/>
        <a:p>
          <a:r>
            <a:rPr lang="en-US" sz="1400" dirty="0"/>
            <a:t>Biological</a:t>
          </a:r>
        </a:p>
      </dgm:t>
    </dgm:pt>
    <dgm:pt modelId="{E673A423-C69B-451A-8605-1718CDBBE670}" type="parTrans" cxnId="{DD86859F-06AF-4BC6-9198-84C142E0B962}">
      <dgm:prSet/>
      <dgm:spPr/>
      <dgm:t>
        <a:bodyPr/>
        <a:lstStyle/>
        <a:p>
          <a:endParaRPr lang="en-US"/>
        </a:p>
      </dgm:t>
    </dgm:pt>
    <dgm:pt modelId="{5A7B5D5A-EBBD-4861-9FC9-C16311BE7F3A}" type="sibTrans" cxnId="{DD86859F-06AF-4BC6-9198-84C142E0B962}">
      <dgm:prSet/>
      <dgm:spPr/>
      <dgm:t>
        <a:bodyPr/>
        <a:lstStyle/>
        <a:p>
          <a:endParaRPr lang="en-US"/>
        </a:p>
      </dgm:t>
    </dgm:pt>
    <dgm:pt modelId="{F6E11F4F-006E-4A01-A06A-E53942E1769D}">
      <dgm:prSet phldrT="[Text]"/>
      <dgm:spPr/>
      <dgm:t>
        <a:bodyPr/>
        <a:lstStyle/>
        <a:p>
          <a:endParaRPr lang="en-US" dirty="0"/>
        </a:p>
      </dgm:t>
      <dgm:extLst>
        <a:ext uri="{E40237B7-FDA0-4F09-8148-C483321AD2D9}">
          <dgm14:cNvPr xmlns:dgm14="http://schemas.microsoft.com/office/drawing/2010/diagram" id="0" name="" descr="This quarter of the circle says Psychological." title="Psychological"/>
        </a:ext>
      </dgm:extLst>
    </dgm:pt>
    <dgm:pt modelId="{686962AC-1CCB-42EB-8CDF-1277E7E81126}" type="parTrans" cxnId="{DBFF502A-19CE-466D-9C24-1E0B587C5671}">
      <dgm:prSet/>
      <dgm:spPr/>
      <dgm:t>
        <a:bodyPr/>
        <a:lstStyle/>
        <a:p>
          <a:endParaRPr lang="en-US"/>
        </a:p>
      </dgm:t>
    </dgm:pt>
    <dgm:pt modelId="{C0EC2DB9-8E8C-4499-B3FC-6BE60F4B096C}" type="sibTrans" cxnId="{DBFF502A-19CE-466D-9C24-1E0B587C5671}">
      <dgm:prSet/>
      <dgm:spPr/>
      <dgm:t>
        <a:bodyPr/>
        <a:lstStyle/>
        <a:p>
          <a:endParaRPr lang="en-US"/>
        </a:p>
      </dgm:t>
    </dgm:pt>
    <dgm:pt modelId="{22D41881-36BA-4FAD-9D15-DDA8BA057605}">
      <dgm:prSet phldrT="[Text]" custT="1"/>
      <dgm:spPr/>
      <dgm:t>
        <a:bodyPr/>
        <a:lstStyle/>
        <a:p>
          <a:r>
            <a:rPr lang="en-US" sz="1400" dirty="0"/>
            <a:t>Psycho-logical</a:t>
          </a:r>
        </a:p>
      </dgm:t>
    </dgm:pt>
    <dgm:pt modelId="{2BDE0D5F-5192-4193-BFDD-EFC90FA1AB90}" type="parTrans" cxnId="{F1CF0952-210A-4F29-873F-E22ECDC28F16}">
      <dgm:prSet/>
      <dgm:spPr/>
      <dgm:t>
        <a:bodyPr/>
        <a:lstStyle/>
        <a:p>
          <a:endParaRPr lang="en-US"/>
        </a:p>
      </dgm:t>
    </dgm:pt>
    <dgm:pt modelId="{DA557D57-2CB1-4B72-84F4-591FA3B992A7}" type="sibTrans" cxnId="{F1CF0952-210A-4F29-873F-E22ECDC28F16}">
      <dgm:prSet/>
      <dgm:spPr/>
      <dgm:t>
        <a:bodyPr/>
        <a:lstStyle/>
        <a:p>
          <a:endParaRPr lang="en-US"/>
        </a:p>
      </dgm:t>
    </dgm:pt>
    <dgm:pt modelId="{DC5F0997-9607-4596-A201-831877C9ED54}">
      <dgm:prSet phldrT="[Text]"/>
      <dgm:spPr/>
      <dgm:t>
        <a:bodyPr/>
        <a:lstStyle/>
        <a:p>
          <a:endParaRPr lang="en-US" dirty="0"/>
        </a:p>
      </dgm:t>
      <dgm:extLst>
        <a:ext uri="{E40237B7-FDA0-4F09-8148-C483321AD2D9}">
          <dgm14:cNvPr xmlns:dgm14="http://schemas.microsoft.com/office/drawing/2010/diagram" id="0" name="" descr="This diagram is a circle broken into 4 parts.  Upper left says biological, lower left says social, upper right says psychological, lower left says spiritual." title="Bio-Psycho-Social-Spiritual"/>
        </a:ext>
      </dgm:extLst>
    </dgm:pt>
    <dgm:pt modelId="{E85CA798-A598-414B-905D-B1C761C25B20}" type="parTrans" cxnId="{FCD20EA4-3AFD-44FA-A94B-125E3D2CC33D}">
      <dgm:prSet/>
      <dgm:spPr/>
      <dgm:t>
        <a:bodyPr/>
        <a:lstStyle/>
        <a:p>
          <a:endParaRPr lang="en-US"/>
        </a:p>
      </dgm:t>
    </dgm:pt>
    <dgm:pt modelId="{47B1CF2C-E642-4F0F-A3E3-5B7423A1C014}" type="sibTrans" cxnId="{FCD20EA4-3AFD-44FA-A94B-125E3D2CC33D}">
      <dgm:prSet/>
      <dgm:spPr/>
      <dgm:t>
        <a:bodyPr/>
        <a:lstStyle/>
        <a:p>
          <a:endParaRPr lang="en-US"/>
        </a:p>
      </dgm:t>
    </dgm:pt>
    <dgm:pt modelId="{709DF16B-088B-4932-A519-EA496EF3CACD}">
      <dgm:prSet phldrT="[Text]" custT="1"/>
      <dgm:spPr/>
      <dgm:t>
        <a:bodyPr/>
        <a:lstStyle/>
        <a:p>
          <a:r>
            <a:rPr lang="en-US" sz="1400" dirty="0"/>
            <a:t>Spiritual</a:t>
          </a:r>
        </a:p>
      </dgm:t>
    </dgm:pt>
    <dgm:pt modelId="{77CD8392-2883-4313-A19A-256216FB0DEF}" type="parTrans" cxnId="{FFC2A876-2E2B-4938-8384-4D5BE73F7C61}">
      <dgm:prSet/>
      <dgm:spPr/>
      <dgm:t>
        <a:bodyPr/>
        <a:lstStyle/>
        <a:p>
          <a:endParaRPr lang="en-US"/>
        </a:p>
      </dgm:t>
    </dgm:pt>
    <dgm:pt modelId="{5ADA8406-C9D5-4CFC-A8B8-F0D60D88D1C9}" type="sibTrans" cxnId="{FFC2A876-2E2B-4938-8384-4D5BE73F7C61}">
      <dgm:prSet/>
      <dgm:spPr/>
      <dgm:t>
        <a:bodyPr/>
        <a:lstStyle/>
        <a:p>
          <a:endParaRPr lang="en-US"/>
        </a:p>
      </dgm:t>
    </dgm:pt>
    <dgm:pt modelId="{EDA9E20B-07D2-4231-96C3-6F09AC23D150}">
      <dgm:prSet phldrT="[Text]"/>
      <dgm:spPr/>
      <dgm:t>
        <a:bodyPr/>
        <a:lstStyle/>
        <a:p>
          <a:endParaRPr lang="en-US" dirty="0"/>
        </a:p>
      </dgm:t>
    </dgm:pt>
    <dgm:pt modelId="{872E40C3-CFDE-476A-8F1B-07839ADB3D0A}" type="parTrans" cxnId="{F929ACDB-5CC8-4072-819E-36CCCE1276DA}">
      <dgm:prSet/>
      <dgm:spPr/>
      <dgm:t>
        <a:bodyPr/>
        <a:lstStyle/>
        <a:p>
          <a:endParaRPr lang="en-US"/>
        </a:p>
      </dgm:t>
    </dgm:pt>
    <dgm:pt modelId="{49B7DF7F-27FD-4AD3-B4D5-6A367FC7BF87}" type="sibTrans" cxnId="{F929ACDB-5CC8-4072-819E-36CCCE1276DA}">
      <dgm:prSet/>
      <dgm:spPr/>
      <dgm:t>
        <a:bodyPr/>
        <a:lstStyle/>
        <a:p>
          <a:endParaRPr lang="en-US"/>
        </a:p>
      </dgm:t>
    </dgm:pt>
    <dgm:pt modelId="{0D06225F-22D3-4E5D-92F2-976B04FCD321}">
      <dgm:prSet phldrT="[Text]" custT="1"/>
      <dgm:spPr/>
      <dgm:t>
        <a:bodyPr/>
        <a:lstStyle/>
        <a:p>
          <a:r>
            <a:rPr lang="en-US" sz="1400" dirty="0"/>
            <a:t>Social</a:t>
          </a:r>
        </a:p>
      </dgm:t>
      <dgm:extLst>
        <a:ext uri="{E40237B7-FDA0-4F09-8148-C483321AD2D9}">
          <dgm14:cNvPr xmlns:dgm14="http://schemas.microsoft.com/office/drawing/2010/diagram" id="0" name="" descr="This part of the ciircle on the lower left hand corner says social." title="Social"/>
        </a:ext>
      </dgm:extLst>
    </dgm:pt>
    <dgm:pt modelId="{3FD631BE-ABB0-4F08-B8FA-E9B5E39872FB}" type="parTrans" cxnId="{7AB856A7-E386-4829-BF05-0D03446622AF}">
      <dgm:prSet/>
      <dgm:spPr/>
      <dgm:t>
        <a:bodyPr/>
        <a:lstStyle/>
        <a:p>
          <a:endParaRPr lang="en-US"/>
        </a:p>
      </dgm:t>
    </dgm:pt>
    <dgm:pt modelId="{69CBA7BC-870F-45A7-9A3F-59D4B99F973E}" type="sibTrans" cxnId="{7AB856A7-E386-4829-BF05-0D03446622AF}">
      <dgm:prSet/>
      <dgm:spPr/>
      <dgm:t>
        <a:bodyPr/>
        <a:lstStyle/>
        <a:p>
          <a:endParaRPr lang="en-US"/>
        </a:p>
      </dgm:t>
    </dgm:pt>
    <dgm:pt modelId="{E3F76583-C0F9-4E17-A2C5-A15C84546F16}" type="pres">
      <dgm:prSet presAssocID="{E17ED2F0-C840-4085-8FCA-35BD3536D283}" presName="cycleMatrixDiagram" presStyleCnt="0">
        <dgm:presLayoutVars>
          <dgm:chMax val="1"/>
          <dgm:dir/>
          <dgm:animLvl val="lvl"/>
          <dgm:resizeHandles val="exact"/>
        </dgm:presLayoutVars>
      </dgm:prSet>
      <dgm:spPr/>
    </dgm:pt>
    <dgm:pt modelId="{13815EB4-FBA9-4399-824D-F3FBF2C0A8B6}" type="pres">
      <dgm:prSet presAssocID="{E17ED2F0-C840-4085-8FCA-35BD3536D283}" presName="children" presStyleCnt="0"/>
      <dgm:spPr/>
    </dgm:pt>
    <dgm:pt modelId="{A185AB35-DA88-46C8-8A97-207BBB28BE75}" type="pres">
      <dgm:prSet presAssocID="{E17ED2F0-C840-4085-8FCA-35BD3536D283}" presName="child1group" presStyleCnt="0"/>
      <dgm:spPr/>
    </dgm:pt>
    <dgm:pt modelId="{E9541BA8-EDA8-46E2-9670-770AA31CCD45}" type="pres">
      <dgm:prSet presAssocID="{E17ED2F0-C840-4085-8FCA-35BD3536D283}" presName="child1" presStyleLbl="bgAcc1" presStyleIdx="0" presStyleCnt="4" custLinFactNeighborX="-8222" custLinFactNeighborY="1843"/>
      <dgm:spPr/>
    </dgm:pt>
    <dgm:pt modelId="{A305BAC6-D17E-490E-96C2-490D637836B6}" type="pres">
      <dgm:prSet presAssocID="{E17ED2F0-C840-4085-8FCA-35BD3536D283}" presName="child1Text" presStyleLbl="bgAcc1" presStyleIdx="0" presStyleCnt="4">
        <dgm:presLayoutVars>
          <dgm:bulletEnabled val="1"/>
        </dgm:presLayoutVars>
      </dgm:prSet>
      <dgm:spPr/>
    </dgm:pt>
    <dgm:pt modelId="{0D35CEAB-B80C-4EC7-90E2-44DE0C205B4A}" type="pres">
      <dgm:prSet presAssocID="{E17ED2F0-C840-4085-8FCA-35BD3536D283}" presName="child2group" presStyleCnt="0"/>
      <dgm:spPr/>
    </dgm:pt>
    <dgm:pt modelId="{1028CA28-8D8E-4DAC-8B0E-99299894E8CD}" type="pres">
      <dgm:prSet presAssocID="{E17ED2F0-C840-4085-8FCA-35BD3536D283}" presName="child2" presStyleLbl="bgAcc1" presStyleIdx="1" presStyleCnt="4"/>
      <dgm:spPr/>
    </dgm:pt>
    <dgm:pt modelId="{A555BCDF-B308-4149-B3E9-694C11A4EAA4}" type="pres">
      <dgm:prSet presAssocID="{E17ED2F0-C840-4085-8FCA-35BD3536D283}" presName="child2Text" presStyleLbl="bgAcc1" presStyleIdx="1" presStyleCnt="4">
        <dgm:presLayoutVars>
          <dgm:bulletEnabled val="1"/>
        </dgm:presLayoutVars>
      </dgm:prSet>
      <dgm:spPr/>
    </dgm:pt>
    <dgm:pt modelId="{0CE8EA79-0B13-471F-BB0E-E9B89EB99200}" type="pres">
      <dgm:prSet presAssocID="{E17ED2F0-C840-4085-8FCA-35BD3536D283}" presName="child3group" presStyleCnt="0"/>
      <dgm:spPr/>
    </dgm:pt>
    <dgm:pt modelId="{C26D762D-619C-46AA-AFA6-111FCDFE3879}" type="pres">
      <dgm:prSet presAssocID="{E17ED2F0-C840-4085-8FCA-35BD3536D283}" presName="child3" presStyleLbl="bgAcc1" presStyleIdx="2" presStyleCnt="4"/>
      <dgm:spPr/>
    </dgm:pt>
    <dgm:pt modelId="{E9578A97-D3F1-45B0-AF08-88E43943B516}" type="pres">
      <dgm:prSet presAssocID="{E17ED2F0-C840-4085-8FCA-35BD3536D283}" presName="child3Text" presStyleLbl="bgAcc1" presStyleIdx="2" presStyleCnt="4">
        <dgm:presLayoutVars>
          <dgm:bulletEnabled val="1"/>
        </dgm:presLayoutVars>
      </dgm:prSet>
      <dgm:spPr/>
    </dgm:pt>
    <dgm:pt modelId="{6A6A5184-B4F8-4855-8FCC-B52A1D5E40A3}" type="pres">
      <dgm:prSet presAssocID="{E17ED2F0-C840-4085-8FCA-35BD3536D283}" presName="child4group" presStyleCnt="0"/>
      <dgm:spPr/>
    </dgm:pt>
    <dgm:pt modelId="{86E76ADD-D5A7-41E4-B299-9FF3958A9768}" type="pres">
      <dgm:prSet presAssocID="{E17ED2F0-C840-4085-8FCA-35BD3536D283}" presName="child4" presStyleLbl="bgAcc1" presStyleIdx="3" presStyleCnt="4" custLinFactNeighborX="-3012" custLinFactNeighborY="6501"/>
      <dgm:spPr/>
    </dgm:pt>
    <dgm:pt modelId="{2D0A6F06-B1A3-4F34-B1A7-9535BBE8E6B5}" type="pres">
      <dgm:prSet presAssocID="{E17ED2F0-C840-4085-8FCA-35BD3536D283}" presName="child4Text" presStyleLbl="bgAcc1" presStyleIdx="3" presStyleCnt="4">
        <dgm:presLayoutVars>
          <dgm:bulletEnabled val="1"/>
        </dgm:presLayoutVars>
      </dgm:prSet>
      <dgm:spPr/>
    </dgm:pt>
    <dgm:pt modelId="{C74E5B49-950F-4C7B-9CF1-D0355D99FB89}" type="pres">
      <dgm:prSet presAssocID="{E17ED2F0-C840-4085-8FCA-35BD3536D283}" presName="childPlaceholder" presStyleCnt="0"/>
      <dgm:spPr/>
    </dgm:pt>
    <dgm:pt modelId="{838E56C7-75BA-4A8C-A747-AFB780BCFAC6}" type="pres">
      <dgm:prSet presAssocID="{E17ED2F0-C840-4085-8FCA-35BD3536D283}" presName="circle" presStyleCnt="0"/>
      <dgm:spPr/>
    </dgm:pt>
    <dgm:pt modelId="{7A3D074B-7976-4E75-9D64-465A5B660A18}" type="pres">
      <dgm:prSet presAssocID="{E17ED2F0-C840-4085-8FCA-35BD3536D283}" presName="quadrant1" presStyleLbl="node1" presStyleIdx="0" presStyleCnt="4">
        <dgm:presLayoutVars>
          <dgm:chMax val="1"/>
          <dgm:bulletEnabled val="1"/>
        </dgm:presLayoutVars>
      </dgm:prSet>
      <dgm:spPr/>
    </dgm:pt>
    <dgm:pt modelId="{CF765BA1-6CA7-4CBE-B273-41F477920694}" type="pres">
      <dgm:prSet presAssocID="{E17ED2F0-C840-4085-8FCA-35BD3536D283}" presName="quadrant2" presStyleLbl="node1" presStyleIdx="1" presStyleCnt="4">
        <dgm:presLayoutVars>
          <dgm:chMax val="1"/>
          <dgm:bulletEnabled val="1"/>
        </dgm:presLayoutVars>
      </dgm:prSet>
      <dgm:spPr/>
    </dgm:pt>
    <dgm:pt modelId="{E9481981-4459-41AC-B177-2E5D41D1FBE1}" type="pres">
      <dgm:prSet presAssocID="{E17ED2F0-C840-4085-8FCA-35BD3536D283}" presName="quadrant3" presStyleLbl="node1" presStyleIdx="2" presStyleCnt="4">
        <dgm:presLayoutVars>
          <dgm:chMax val="1"/>
          <dgm:bulletEnabled val="1"/>
        </dgm:presLayoutVars>
      </dgm:prSet>
      <dgm:spPr/>
    </dgm:pt>
    <dgm:pt modelId="{0812EA2C-A043-4EF2-AF52-03384A4CCDF0}" type="pres">
      <dgm:prSet presAssocID="{E17ED2F0-C840-4085-8FCA-35BD3536D283}" presName="quadrant4" presStyleLbl="node1" presStyleIdx="3" presStyleCnt="4">
        <dgm:presLayoutVars>
          <dgm:chMax val="1"/>
          <dgm:bulletEnabled val="1"/>
        </dgm:presLayoutVars>
      </dgm:prSet>
      <dgm:spPr/>
    </dgm:pt>
    <dgm:pt modelId="{8DF1A551-C8E7-40DB-8745-DA5A43DC50D7}" type="pres">
      <dgm:prSet presAssocID="{E17ED2F0-C840-4085-8FCA-35BD3536D283}" presName="quadrantPlaceholder" presStyleCnt="0"/>
      <dgm:spPr/>
    </dgm:pt>
    <dgm:pt modelId="{615E94AA-0CD1-4216-8CBF-0C623BEF0F24}" type="pres">
      <dgm:prSet presAssocID="{E17ED2F0-C840-4085-8FCA-35BD3536D283}" presName="center1" presStyleLbl="fgShp" presStyleIdx="0" presStyleCnt="2"/>
      <dgm:spPr/>
    </dgm:pt>
    <dgm:pt modelId="{FA64CF18-F2DA-41C6-85BB-B82FD2C8AFC0}" type="pres">
      <dgm:prSet presAssocID="{E17ED2F0-C840-4085-8FCA-35BD3536D283}" presName="center2" presStyleLbl="fgShp" presStyleIdx="1" presStyleCnt="2"/>
      <dgm:spPr/>
    </dgm:pt>
  </dgm:ptLst>
  <dgm:cxnLst>
    <dgm:cxn modelId="{EC558509-7C56-4920-8FEC-B196AB5ADFB6}" type="presOf" srcId="{4119EA33-5B30-4F17-AC74-7939B40CA0A8}" destId="{A305BAC6-D17E-490E-96C2-490D637836B6}" srcOrd="1" destOrd="0" presId="urn:microsoft.com/office/officeart/2005/8/layout/cycle4"/>
    <dgm:cxn modelId="{B0678219-2787-4D8E-A489-F8C45A6CEACC}" type="presOf" srcId="{EDA9E20B-07D2-4231-96C3-6F09AC23D150}" destId="{0812EA2C-A043-4EF2-AF52-03384A4CCDF0}" srcOrd="0" destOrd="0" presId="urn:microsoft.com/office/officeart/2005/8/layout/cycle4"/>
    <dgm:cxn modelId="{DBFF502A-19CE-466D-9C24-1E0B587C5671}" srcId="{E17ED2F0-C840-4085-8FCA-35BD3536D283}" destId="{F6E11F4F-006E-4A01-A06A-E53942E1769D}" srcOrd="1" destOrd="0" parTransId="{686962AC-1CCB-42EB-8CDF-1277E7E81126}" sibTransId="{C0EC2DB9-8E8C-4499-B3FC-6BE60F4B096C}"/>
    <dgm:cxn modelId="{69437734-A13F-4BB0-A7E2-A2594205DEEA}" type="presOf" srcId="{709DF16B-088B-4932-A519-EA496EF3CACD}" destId="{E9578A97-D3F1-45B0-AF08-88E43943B516}" srcOrd="1" destOrd="0" presId="urn:microsoft.com/office/officeart/2005/8/layout/cycle4"/>
    <dgm:cxn modelId="{8EB64860-BAF8-4116-8C52-0F75D25BAD20}" type="presOf" srcId="{2F471DEB-FA26-4020-89C6-9CDAE718F321}" destId="{7A3D074B-7976-4E75-9D64-465A5B660A18}" srcOrd="0" destOrd="0" presId="urn:microsoft.com/office/officeart/2005/8/layout/cycle4"/>
    <dgm:cxn modelId="{6501EC4B-CD7F-426A-998D-83292E630B07}" type="presOf" srcId="{0D06225F-22D3-4E5D-92F2-976B04FCD321}" destId="{2D0A6F06-B1A3-4F34-B1A7-9535BBE8E6B5}" srcOrd="1" destOrd="0" presId="urn:microsoft.com/office/officeart/2005/8/layout/cycle4"/>
    <dgm:cxn modelId="{2948F54B-310D-4D3D-A298-9CC62437F5BA}" type="presOf" srcId="{E17ED2F0-C840-4085-8FCA-35BD3536D283}" destId="{E3F76583-C0F9-4E17-A2C5-A15C84546F16}" srcOrd="0" destOrd="0" presId="urn:microsoft.com/office/officeart/2005/8/layout/cycle4"/>
    <dgm:cxn modelId="{F1CF0952-210A-4F29-873F-E22ECDC28F16}" srcId="{F6E11F4F-006E-4A01-A06A-E53942E1769D}" destId="{22D41881-36BA-4FAD-9D15-DDA8BA057605}" srcOrd="0" destOrd="0" parTransId="{2BDE0D5F-5192-4193-BFDD-EFC90FA1AB90}" sibTransId="{DA557D57-2CB1-4B72-84F4-591FA3B992A7}"/>
    <dgm:cxn modelId="{97589654-8E4F-4C5E-AB55-BDB877D5F629}" type="presOf" srcId="{4119EA33-5B30-4F17-AC74-7939B40CA0A8}" destId="{E9541BA8-EDA8-46E2-9670-770AA31CCD45}" srcOrd="0" destOrd="0" presId="urn:microsoft.com/office/officeart/2005/8/layout/cycle4"/>
    <dgm:cxn modelId="{FFC2A876-2E2B-4938-8384-4D5BE73F7C61}" srcId="{DC5F0997-9607-4596-A201-831877C9ED54}" destId="{709DF16B-088B-4932-A519-EA496EF3CACD}" srcOrd="0" destOrd="0" parTransId="{77CD8392-2883-4313-A19A-256216FB0DEF}" sibTransId="{5ADA8406-C9D5-4CFC-A8B8-F0D60D88D1C9}"/>
    <dgm:cxn modelId="{A9A01B83-1F61-4C05-A049-707183F95B9A}" type="presOf" srcId="{22D41881-36BA-4FAD-9D15-DDA8BA057605}" destId="{A555BCDF-B308-4149-B3E9-694C11A4EAA4}" srcOrd="1" destOrd="0" presId="urn:microsoft.com/office/officeart/2005/8/layout/cycle4"/>
    <dgm:cxn modelId="{DD86859F-06AF-4BC6-9198-84C142E0B962}" srcId="{2F471DEB-FA26-4020-89C6-9CDAE718F321}" destId="{4119EA33-5B30-4F17-AC74-7939B40CA0A8}" srcOrd="0" destOrd="0" parTransId="{E673A423-C69B-451A-8605-1718CDBBE670}" sibTransId="{5A7B5D5A-EBBD-4861-9FC9-C16311BE7F3A}"/>
    <dgm:cxn modelId="{FCD20EA4-3AFD-44FA-A94B-125E3D2CC33D}" srcId="{E17ED2F0-C840-4085-8FCA-35BD3536D283}" destId="{DC5F0997-9607-4596-A201-831877C9ED54}" srcOrd="2" destOrd="0" parTransId="{E85CA798-A598-414B-905D-B1C761C25B20}" sibTransId="{47B1CF2C-E642-4F0F-A3E3-5B7423A1C014}"/>
    <dgm:cxn modelId="{E960F1A5-31B5-464A-92D4-D4C72BA70344}" type="presOf" srcId="{DC5F0997-9607-4596-A201-831877C9ED54}" destId="{E9481981-4459-41AC-B177-2E5D41D1FBE1}" srcOrd="0" destOrd="0" presId="urn:microsoft.com/office/officeart/2005/8/layout/cycle4"/>
    <dgm:cxn modelId="{0E16B5A6-C018-49AA-9DAE-FF472C2FA4CE}" type="presOf" srcId="{F6E11F4F-006E-4A01-A06A-E53942E1769D}" destId="{CF765BA1-6CA7-4CBE-B273-41F477920694}" srcOrd="0" destOrd="0" presId="urn:microsoft.com/office/officeart/2005/8/layout/cycle4"/>
    <dgm:cxn modelId="{7AB856A7-E386-4829-BF05-0D03446622AF}" srcId="{EDA9E20B-07D2-4231-96C3-6F09AC23D150}" destId="{0D06225F-22D3-4E5D-92F2-976B04FCD321}" srcOrd="0" destOrd="0" parTransId="{3FD631BE-ABB0-4F08-B8FA-E9B5E39872FB}" sibTransId="{69CBA7BC-870F-45A7-9A3F-59D4B99F973E}"/>
    <dgm:cxn modelId="{823F8DB6-51B7-40F5-95A6-4590A0C271C0}" type="presOf" srcId="{0D06225F-22D3-4E5D-92F2-976B04FCD321}" destId="{86E76ADD-D5A7-41E4-B299-9FF3958A9768}" srcOrd="0" destOrd="0" presId="urn:microsoft.com/office/officeart/2005/8/layout/cycle4"/>
    <dgm:cxn modelId="{D050F2B6-5EF0-40A2-B1F1-2FE4FE642AAE}" type="presOf" srcId="{709DF16B-088B-4932-A519-EA496EF3CACD}" destId="{C26D762D-619C-46AA-AFA6-111FCDFE3879}" srcOrd="0" destOrd="0" presId="urn:microsoft.com/office/officeart/2005/8/layout/cycle4"/>
    <dgm:cxn modelId="{F929ACDB-5CC8-4072-819E-36CCCE1276DA}" srcId="{E17ED2F0-C840-4085-8FCA-35BD3536D283}" destId="{EDA9E20B-07D2-4231-96C3-6F09AC23D150}" srcOrd="3" destOrd="0" parTransId="{872E40C3-CFDE-476A-8F1B-07839ADB3D0A}" sibTransId="{49B7DF7F-27FD-4AD3-B4D5-6A367FC7BF87}"/>
    <dgm:cxn modelId="{018F53F4-FB0B-4889-A75A-35F2AF8E2FBB}" type="presOf" srcId="{22D41881-36BA-4FAD-9D15-DDA8BA057605}" destId="{1028CA28-8D8E-4DAC-8B0E-99299894E8CD}" srcOrd="0" destOrd="0" presId="urn:microsoft.com/office/officeart/2005/8/layout/cycle4"/>
    <dgm:cxn modelId="{F61B7FFB-BF78-4A10-AC2A-C1E08792435A}" srcId="{E17ED2F0-C840-4085-8FCA-35BD3536D283}" destId="{2F471DEB-FA26-4020-89C6-9CDAE718F321}" srcOrd="0" destOrd="0" parTransId="{B2068E42-EB4A-4676-94AA-83862516D6A1}" sibTransId="{B13FA212-25CE-48C6-BF42-5C2FC8FD83A4}"/>
    <dgm:cxn modelId="{6996A58F-7FA1-4082-A9D4-926ED28E6B7E}" type="presParOf" srcId="{E3F76583-C0F9-4E17-A2C5-A15C84546F16}" destId="{13815EB4-FBA9-4399-824D-F3FBF2C0A8B6}" srcOrd="0" destOrd="0" presId="urn:microsoft.com/office/officeart/2005/8/layout/cycle4"/>
    <dgm:cxn modelId="{A84CB589-BD76-4E64-AE3D-F15D5044EBC8}" type="presParOf" srcId="{13815EB4-FBA9-4399-824D-F3FBF2C0A8B6}" destId="{A185AB35-DA88-46C8-8A97-207BBB28BE75}" srcOrd="0" destOrd="0" presId="urn:microsoft.com/office/officeart/2005/8/layout/cycle4"/>
    <dgm:cxn modelId="{D78229F0-FB11-4BA2-BB47-F4B59EE5F524}" type="presParOf" srcId="{A185AB35-DA88-46C8-8A97-207BBB28BE75}" destId="{E9541BA8-EDA8-46E2-9670-770AA31CCD45}" srcOrd="0" destOrd="0" presId="urn:microsoft.com/office/officeart/2005/8/layout/cycle4"/>
    <dgm:cxn modelId="{2A1B14FD-13FC-4CCA-B430-62649616DD2F}" type="presParOf" srcId="{A185AB35-DA88-46C8-8A97-207BBB28BE75}" destId="{A305BAC6-D17E-490E-96C2-490D637836B6}" srcOrd="1" destOrd="0" presId="urn:microsoft.com/office/officeart/2005/8/layout/cycle4"/>
    <dgm:cxn modelId="{F5962011-B367-4F02-99DA-CB2392DE6025}" type="presParOf" srcId="{13815EB4-FBA9-4399-824D-F3FBF2C0A8B6}" destId="{0D35CEAB-B80C-4EC7-90E2-44DE0C205B4A}" srcOrd="1" destOrd="0" presId="urn:microsoft.com/office/officeart/2005/8/layout/cycle4"/>
    <dgm:cxn modelId="{A366F45D-8713-48E3-95F1-FC2FE3DA1FD6}" type="presParOf" srcId="{0D35CEAB-B80C-4EC7-90E2-44DE0C205B4A}" destId="{1028CA28-8D8E-4DAC-8B0E-99299894E8CD}" srcOrd="0" destOrd="0" presId="urn:microsoft.com/office/officeart/2005/8/layout/cycle4"/>
    <dgm:cxn modelId="{BE423F9B-E3D0-444F-8C2A-C0922FF7101B}" type="presParOf" srcId="{0D35CEAB-B80C-4EC7-90E2-44DE0C205B4A}" destId="{A555BCDF-B308-4149-B3E9-694C11A4EAA4}" srcOrd="1" destOrd="0" presId="urn:microsoft.com/office/officeart/2005/8/layout/cycle4"/>
    <dgm:cxn modelId="{64FF5EBB-8CF6-49AC-9F4A-A8DE76A85E94}" type="presParOf" srcId="{13815EB4-FBA9-4399-824D-F3FBF2C0A8B6}" destId="{0CE8EA79-0B13-471F-BB0E-E9B89EB99200}" srcOrd="2" destOrd="0" presId="urn:microsoft.com/office/officeart/2005/8/layout/cycle4"/>
    <dgm:cxn modelId="{14314B12-C6BA-421F-AEC2-7C81872B0301}" type="presParOf" srcId="{0CE8EA79-0B13-471F-BB0E-E9B89EB99200}" destId="{C26D762D-619C-46AA-AFA6-111FCDFE3879}" srcOrd="0" destOrd="0" presId="urn:microsoft.com/office/officeart/2005/8/layout/cycle4"/>
    <dgm:cxn modelId="{736DBD1C-4D3E-4680-B2B2-E116F46014E8}" type="presParOf" srcId="{0CE8EA79-0B13-471F-BB0E-E9B89EB99200}" destId="{E9578A97-D3F1-45B0-AF08-88E43943B516}" srcOrd="1" destOrd="0" presId="urn:microsoft.com/office/officeart/2005/8/layout/cycle4"/>
    <dgm:cxn modelId="{F5BF782F-0764-4509-AD69-F05F952C0722}" type="presParOf" srcId="{13815EB4-FBA9-4399-824D-F3FBF2C0A8B6}" destId="{6A6A5184-B4F8-4855-8FCC-B52A1D5E40A3}" srcOrd="3" destOrd="0" presId="urn:microsoft.com/office/officeart/2005/8/layout/cycle4"/>
    <dgm:cxn modelId="{23D9CBB7-4839-4419-9EB9-2C19917D02B6}" type="presParOf" srcId="{6A6A5184-B4F8-4855-8FCC-B52A1D5E40A3}" destId="{86E76ADD-D5A7-41E4-B299-9FF3958A9768}" srcOrd="0" destOrd="0" presId="urn:microsoft.com/office/officeart/2005/8/layout/cycle4"/>
    <dgm:cxn modelId="{B82E55C1-7EA7-4006-BBD4-269618AEEBE2}" type="presParOf" srcId="{6A6A5184-B4F8-4855-8FCC-B52A1D5E40A3}" destId="{2D0A6F06-B1A3-4F34-B1A7-9535BBE8E6B5}" srcOrd="1" destOrd="0" presId="urn:microsoft.com/office/officeart/2005/8/layout/cycle4"/>
    <dgm:cxn modelId="{C99AC4AA-B4CE-4871-81DE-D990DE190A98}" type="presParOf" srcId="{13815EB4-FBA9-4399-824D-F3FBF2C0A8B6}" destId="{C74E5B49-950F-4C7B-9CF1-D0355D99FB89}" srcOrd="4" destOrd="0" presId="urn:microsoft.com/office/officeart/2005/8/layout/cycle4"/>
    <dgm:cxn modelId="{A0C44DA8-5EA2-4225-8C6F-96A3D9AEC8F6}" type="presParOf" srcId="{E3F76583-C0F9-4E17-A2C5-A15C84546F16}" destId="{838E56C7-75BA-4A8C-A747-AFB780BCFAC6}" srcOrd="1" destOrd="0" presId="urn:microsoft.com/office/officeart/2005/8/layout/cycle4"/>
    <dgm:cxn modelId="{43048B91-2B71-44F3-A72B-701086B01CC8}" type="presParOf" srcId="{838E56C7-75BA-4A8C-A747-AFB780BCFAC6}" destId="{7A3D074B-7976-4E75-9D64-465A5B660A18}" srcOrd="0" destOrd="0" presId="urn:microsoft.com/office/officeart/2005/8/layout/cycle4"/>
    <dgm:cxn modelId="{E8E32E60-1ABA-4312-8DF0-E8ADDAF77CE7}" type="presParOf" srcId="{838E56C7-75BA-4A8C-A747-AFB780BCFAC6}" destId="{CF765BA1-6CA7-4CBE-B273-41F477920694}" srcOrd="1" destOrd="0" presId="urn:microsoft.com/office/officeart/2005/8/layout/cycle4"/>
    <dgm:cxn modelId="{6489DEAD-7FC0-493B-AA12-56853C4019BF}" type="presParOf" srcId="{838E56C7-75BA-4A8C-A747-AFB780BCFAC6}" destId="{E9481981-4459-41AC-B177-2E5D41D1FBE1}" srcOrd="2" destOrd="0" presId="urn:microsoft.com/office/officeart/2005/8/layout/cycle4"/>
    <dgm:cxn modelId="{BCF1B9B4-37B1-4C7E-844F-F52E4D300DA1}" type="presParOf" srcId="{838E56C7-75BA-4A8C-A747-AFB780BCFAC6}" destId="{0812EA2C-A043-4EF2-AF52-03384A4CCDF0}" srcOrd="3" destOrd="0" presId="urn:microsoft.com/office/officeart/2005/8/layout/cycle4"/>
    <dgm:cxn modelId="{A4261EBA-72A2-49EA-85B0-F26EB7F51028}" type="presParOf" srcId="{838E56C7-75BA-4A8C-A747-AFB780BCFAC6}" destId="{8DF1A551-C8E7-40DB-8745-DA5A43DC50D7}" srcOrd="4" destOrd="0" presId="urn:microsoft.com/office/officeart/2005/8/layout/cycle4"/>
    <dgm:cxn modelId="{BBFE8D4A-1F55-40E3-A7FE-DE3FE244CAC7}" type="presParOf" srcId="{E3F76583-C0F9-4E17-A2C5-A15C84546F16}" destId="{615E94AA-0CD1-4216-8CBF-0C623BEF0F24}" srcOrd="2" destOrd="0" presId="urn:microsoft.com/office/officeart/2005/8/layout/cycle4"/>
    <dgm:cxn modelId="{D6F873CF-7AA3-4110-8F9B-6F4928D325AC}" type="presParOf" srcId="{E3F76583-C0F9-4E17-A2C5-A15C84546F16}" destId="{FA64CF18-F2DA-41C6-85BB-B82FD2C8AFC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D762D-619C-46AA-AFA6-111FCDFE3879}">
      <dsp:nvSpPr>
        <dsp:cNvPr id="0" name=""/>
        <dsp:cNvSpPr/>
      </dsp:nvSpPr>
      <dsp:spPr>
        <a:xfrm>
          <a:off x="4646517" y="2013267"/>
          <a:ext cx="1462579" cy="947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Spiritual</a:t>
          </a:r>
        </a:p>
      </dsp:txBody>
      <dsp:txXfrm>
        <a:off x="5106102" y="2270934"/>
        <a:ext cx="982181" cy="668940"/>
      </dsp:txXfrm>
    </dsp:sp>
    <dsp:sp modelId="{86E76ADD-D5A7-41E4-B299-9FF3958A9768}">
      <dsp:nvSpPr>
        <dsp:cNvPr id="0" name=""/>
        <dsp:cNvSpPr/>
      </dsp:nvSpPr>
      <dsp:spPr>
        <a:xfrm>
          <a:off x="2216150" y="2013267"/>
          <a:ext cx="1462579" cy="947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Social</a:t>
          </a:r>
        </a:p>
      </dsp:txBody>
      <dsp:txXfrm>
        <a:off x="2236962" y="2270934"/>
        <a:ext cx="982181" cy="668940"/>
      </dsp:txXfrm>
    </dsp:sp>
    <dsp:sp modelId="{1028CA28-8D8E-4DAC-8B0E-99299894E8CD}">
      <dsp:nvSpPr>
        <dsp:cNvPr id="0" name=""/>
        <dsp:cNvSpPr/>
      </dsp:nvSpPr>
      <dsp:spPr>
        <a:xfrm>
          <a:off x="4646517" y="0"/>
          <a:ext cx="1462579" cy="947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Psycho-logical</a:t>
          </a:r>
        </a:p>
      </dsp:txBody>
      <dsp:txXfrm>
        <a:off x="5106102" y="20812"/>
        <a:ext cx="982181" cy="668940"/>
      </dsp:txXfrm>
    </dsp:sp>
    <dsp:sp modelId="{E9541BA8-EDA8-46E2-9670-770AA31CCD45}">
      <dsp:nvSpPr>
        <dsp:cNvPr id="0" name=""/>
        <dsp:cNvSpPr/>
      </dsp:nvSpPr>
      <dsp:spPr>
        <a:xfrm>
          <a:off x="2139950" y="17460"/>
          <a:ext cx="1462579" cy="9474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Biological</a:t>
          </a:r>
        </a:p>
      </dsp:txBody>
      <dsp:txXfrm>
        <a:off x="2160762" y="38272"/>
        <a:ext cx="982181" cy="668940"/>
      </dsp:txXfrm>
    </dsp:sp>
    <dsp:sp modelId="{7A3D074B-7976-4E75-9D64-465A5B660A18}">
      <dsp:nvSpPr>
        <dsp:cNvPr id="0" name=""/>
        <dsp:cNvSpPr/>
      </dsp:nvSpPr>
      <dsp:spPr>
        <a:xfrm>
          <a:off x="2873065" y="168759"/>
          <a:ext cx="1281977" cy="128197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248547" y="544241"/>
        <a:ext cx="906495" cy="906495"/>
      </dsp:txXfrm>
    </dsp:sp>
    <dsp:sp modelId="{CF765BA1-6CA7-4CBE-B273-41F477920694}">
      <dsp:nvSpPr>
        <dsp:cNvPr id="0" name=""/>
        <dsp:cNvSpPr/>
      </dsp:nvSpPr>
      <dsp:spPr>
        <a:xfrm rot="5400000">
          <a:off x="4214256" y="168759"/>
          <a:ext cx="1281977" cy="128197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rot="-5400000">
        <a:off x="4214256" y="544241"/>
        <a:ext cx="906495" cy="906495"/>
      </dsp:txXfrm>
    </dsp:sp>
    <dsp:sp modelId="{E9481981-4459-41AC-B177-2E5D41D1FBE1}">
      <dsp:nvSpPr>
        <dsp:cNvPr id="0" name=""/>
        <dsp:cNvSpPr/>
      </dsp:nvSpPr>
      <dsp:spPr>
        <a:xfrm rot="10800000">
          <a:off x="4214256" y="1509950"/>
          <a:ext cx="1281977" cy="128197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rot="10800000">
        <a:off x="4214256" y="1509950"/>
        <a:ext cx="906495" cy="906495"/>
      </dsp:txXfrm>
    </dsp:sp>
    <dsp:sp modelId="{0812EA2C-A043-4EF2-AF52-03384A4CCDF0}">
      <dsp:nvSpPr>
        <dsp:cNvPr id="0" name=""/>
        <dsp:cNvSpPr/>
      </dsp:nvSpPr>
      <dsp:spPr>
        <a:xfrm rot="16200000">
          <a:off x="2873065" y="1509950"/>
          <a:ext cx="1281977" cy="128197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rot="5400000">
        <a:off x="3248547" y="1509950"/>
        <a:ext cx="906495" cy="906495"/>
      </dsp:txXfrm>
    </dsp:sp>
    <dsp:sp modelId="{615E94AA-0CD1-4216-8CBF-0C623BEF0F24}">
      <dsp:nvSpPr>
        <dsp:cNvPr id="0" name=""/>
        <dsp:cNvSpPr/>
      </dsp:nvSpPr>
      <dsp:spPr>
        <a:xfrm>
          <a:off x="3963338" y="1213881"/>
          <a:ext cx="442622" cy="3848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64CF18-F2DA-41C6-85BB-B82FD2C8AFC0}">
      <dsp:nvSpPr>
        <dsp:cNvPr id="0" name=""/>
        <dsp:cNvSpPr/>
      </dsp:nvSpPr>
      <dsp:spPr>
        <a:xfrm rot="10800000">
          <a:off x="3963338" y="1361916"/>
          <a:ext cx="442622" cy="3848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657D9-645A-499E-AF84-B8E12B9CC684}" type="datetimeFigureOut">
              <a:rPr lang="en-US" smtClean="0"/>
              <a:t>7/31/2020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FD835-991C-48C8-8AD1-80C43B550088}" type="slidenum">
              <a:rPr lang="en-US" smtClean="0"/>
              <a:t>‹#›</a:t>
            </a:fld>
            <a:endParaRPr lang="en-US"/>
          </a:p>
        </p:txBody>
      </p:sp>
    </p:spTree>
    <p:extLst>
      <p:ext uri="{BB962C8B-B14F-4D97-AF65-F5344CB8AC3E}">
        <p14:creationId xmlns:p14="http://schemas.microsoft.com/office/powerpoint/2010/main" val="125909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931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2458">
              <a:defRPr/>
            </a:pPr>
            <a:fld id="{EFC128F8-A8F8-4F86-9E2D-73E199426059}" type="slidenum">
              <a:rPr lang="en-US">
                <a:solidFill>
                  <a:prstClr val="black"/>
                </a:solidFill>
              </a:rPr>
              <a:pPr defTabSz="462458">
                <a:defRPr/>
              </a:pPr>
              <a:t>3</a:t>
            </a:fld>
            <a:endParaRPr lang="en-US" dirty="0">
              <a:solidFill>
                <a:prstClr val="black"/>
              </a:solidFill>
            </a:endParaRPr>
          </a:p>
        </p:txBody>
      </p:sp>
    </p:spTree>
    <p:extLst>
      <p:ext uri="{BB962C8B-B14F-4D97-AF65-F5344CB8AC3E}">
        <p14:creationId xmlns:p14="http://schemas.microsoft.com/office/powerpoint/2010/main" val="19804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200">
              <a:defRPr/>
            </a:pPr>
            <a:fld id="{75407F5E-1248-0D41-AA81-B50EA45314DF}" type="slidenum">
              <a:rPr lang="en-US" smtClean="0">
                <a:solidFill>
                  <a:prstClr val="black"/>
                </a:solidFill>
              </a:rPr>
              <a:pPr defTabSz="457200">
                <a:defRPr/>
              </a:pPr>
              <a:t>4</a:t>
            </a:fld>
            <a:endParaRPr lang="en-US" dirty="0">
              <a:solidFill>
                <a:prstClr val="black"/>
              </a:solidFill>
            </a:endParaRPr>
          </a:p>
        </p:txBody>
      </p:sp>
    </p:spTree>
    <p:extLst>
      <p:ext uri="{BB962C8B-B14F-4D97-AF65-F5344CB8AC3E}">
        <p14:creationId xmlns:p14="http://schemas.microsoft.com/office/powerpoint/2010/main" val="11209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28958" indent="-280368">
              <a:defRPr>
                <a:solidFill>
                  <a:schemeClr val="tx1"/>
                </a:solidFill>
                <a:latin typeface="Arial" panose="020B0604020202020204" pitchFamily="34" charset="0"/>
                <a:ea typeface="ＭＳ Ｐゴシック" panose="020B0600070205080204" pitchFamily="34" charset="-128"/>
              </a:defRPr>
            </a:lvl2pPr>
            <a:lvl3pPr marL="1121474" indent="-224295">
              <a:defRPr>
                <a:solidFill>
                  <a:schemeClr val="tx1"/>
                </a:solidFill>
                <a:latin typeface="Arial" panose="020B0604020202020204" pitchFamily="34" charset="0"/>
                <a:ea typeface="ＭＳ Ｐゴシック" panose="020B0600070205080204" pitchFamily="34" charset="-128"/>
              </a:defRPr>
            </a:lvl3pPr>
            <a:lvl4pPr marL="1570064" indent="-224295">
              <a:defRPr>
                <a:solidFill>
                  <a:schemeClr val="tx1"/>
                </a:solidFill>
                <a:latin typeface="Arial" panose="020B0604020202020204" pitchFamily="34" charset="0"/>
                <a:ea typeface="ＭＳ Ｐゴシック" panose="020B0600070205080204" pitchFamily="34" charset="-128"/>
              </a:defRPr>
            </a:lvl4pPr>
            <a:lvl5pPr marL="2018654" indent="-224295">
              <a:defRPr>
                <a:solidFill>
                  <a:schemeClr val="tx1"/>
                </a:solidFill>
                <a:latin typeface="Arial" panose="020B0604020202020204" pitchFamily="34" charset="0"/>
                <a:ea typeface="ＭＳ Ｐゴシック" panose="020B0600070205080204" pitchFamily="34" charset="-128"/>
              </a:defRPr>
            </a:lvl5pPr>
            <a:lvl6pPr marL="2467244" indent="-2242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15834" indent="-2242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364423" indent="-2242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13014" indent="-2242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CD8FD02-00AB-4293-A288-F94EF36EF506}" type="slidenum">
              <a:rPr lang="en-US" altLang="en-US" smtClean="0">
                <a:solidFill>
                  <a:prstClr val="black"/>
                </a:solidFill>
              </a:rPr>
              <a:pPr/>
              <a:t>29</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6.xml"/><Relationship Id="rId4" Type="http://schemas.openxmlformats.org/officeDocument/2006/relationships/image" Target="../media/image2.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316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06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72" y="273858"/>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5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325"/>
            <a:ext cx="77724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87688"/>
            <a:ext cx="6858000" cy="727472"/>
          </a:xfrm>
        </p:spPr>
        <p:txBody>
          <a:bodyPr/>
          <a:lstStyle>
            <a:lvl1pPr marL="0" indent="0" algn="ctr">
              <a:buNone/>
              <a:defRPr sz="1800"/>
            </a:lvl1pPr>
            <a:lvl2pPr marL="342866" indent="0" algn="ctr">
              <a:buNone/>
              <a:defRPr sz="1500"/>
            </a:lvl2pPr>
            <a:lvl3pPr marL="685732" indent="0" algn="ctr">
              <a:buNone/>
              <a:defRPr sz="140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dirty="0"/>
              <a:t>Click to edit Master subtitle style</a:t>
            </a:r>
          </a:p>
        </p:txBody>
      </p:sp>
      <p:sp>
        <p:nvSpPr>
          <p:cNvPr id="5" name="Picture Placeholder 4"/>
          <p:cNvSpPr>
            <a:spLocks noGrp="1"/>
          </p:cNvSpPr>
          <p:nvPr>
            <p:ph type="pic" sz="quarter" idx="10" hasCustomPrompt="1"/>
          </p:nvPr>
        </p:nvSpPr>
        <p:spPr>
          <a:xfrm>
            <a:off x="1611322" y="3"/>
            <a:ext cx="6618287" cy="817960"/>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3538551"/>
            <a:ext cx="4425950" cy="1604963"/>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18721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31"/>
            <a:ext cx="6858000" cy="1241822"/>
          </a:xfrm>
        </p:spPr>
        <p:txBody>
          <a:bodyPr/>
          <a:lstStyle>
            <a:lvl1pPr marL="0" indent="0" algn="ctr">
              <a:buNone/>
              <a:defRPr sz="2400"/>
            </a:lvl1pPr>
            <a:lvl2pPr marL="457142" indent="0" algn="ctr">
              <a:buNone/>
              <a:defRPr sz="2000"/>
            </a:lvl2pPr>
            <a:lvl3pPr marL="914286" indent="0" algn="ctr">
              <a:buNone/>
              <a:defRPr sz="19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067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951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20"/>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102"/>
            <a:ext cx="7886700" cy="1125140"/>
          </a:xfrm>
        </p:spPr>
        <p:txBody>
          <a:bodyPr/>
          <a:lstStyle>
            <a:lvl1pPr marL="0" indent="0">
              <a:buNone/>
              <a:defRPr sz="2400">
                <a:solidFill>
                  <a:schemeClr val="tx1">
                    <a:tint val="75000"/>
                  </a:schemeClr>
                </a:solidFill>
              </a:defRPr>
            </a:lvl1pPr>
            <a:lvl2pPr marL="457142" indent="0">
              <a:buNone/>
              <a:defRPr sz="2000">
                <a:solidFill>
                  <a:schemeClr val="tx1">
                    <a:tint val="75000"/>
                  </a:schemeClr>
                </a:solidFill>
              </a:defRPr>
            </a:lvl2pPr>
            <a:lvl3pPr marL="914286" indent="0">
              <a:buNone/>
              <a:defRPr sz="1900">
                <a:solidFill>
                  <a:schemeClr val="tx1">
                    <a:tint val="75000"/>
                  </a:schemeClr>
                </a:solidFill>
              </a:defRPr>
            </a:lvl3pPr>
            <a:lvl4pPr marL="1371430" indent="0">
              <a:buNone/>
              <a:defRPr sz="1600">
                <a:solidFill>
                  <a:schemeClr val="tx1">
                    <a:tint val="75000"/>
                  </a:schemeClr>
                </a:solidFill>
              </a:defRPr>
            </a:lvl4pPr>
            <a:lvl5pPr marL="1828574" indent="0">
              <a:buNone/>
              <a:defRPr sz="1600">
                <a:solidFill>
                  <a:schemeClr val="tx1">
                    <a:tint val="75000"/>
                  </a:schemeClr>
                </a:solidFill>
              </a:defRPr>
            </a:lvl5pPr>
            <a:lvl6pPr marL="2285715" indent="0">
              <a:buNone/>
              <a:defRPr sz="1600">
                <a:solidFill>
                  <a:schemeClr val="tx1">
                    <a:tint val="75000"/>
                  </a:schemeClr>
                </a:solidFill>
              </a:defRPr>
            </a:lvl6pPr>
            <a:lvl7pPr marL="2742857" indent="0">
              <a:buNone/>
              <a:defRPr sz="1600">
                <a:solidFill>
                  <a:schemeClr val="tx1">
                    <a:tint val="75000"/>
                  </a:schemeClr>
                </a:solidFill>
              </a:defRPr>
            </a:lvl7pPr>
            <a:lvl8pPr marL="3200000" indent="0">
              <a:buNone/>
              <a:defRPr sz="1600">
                <a:solidFill>
                  <a:schemeClr val="tx1">
                    <a:tint val="75000"/>
                  </a:schemeClr>
                </a:solidFill>
              </a:defRPr>
            </a:lvl8pPr>
            <a:lvl9pPr marL="365714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2594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277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142" indent="0">
              <a:buNone/>
              <a:defRPr sz="2000" b="1"/>
            </a:lvl2pPr>
            <a:lvl3pPr marL="914286" indent="0">
              <a:buNone/>
              <a:defRPr sz="19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142" indent="0">
              <a:buNone/>
              <a:defRPr sz="2000" b="1"/>
            </a:lvl2pPr>
            <a:lvl3pPr marL="914286" indent="0">
              <a:buNone/>
              <a:defRPr sz="19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774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117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473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185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85"/>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42" indent="0">
              <a:buNone/>
              <a:defRPr sz="1500"/>
            </a:lvl2pPr>
            <a:lvl3pPr marL="914286" indent="0">
              <a:buNone/>
              <a:defRPr sz="1200"/>
            </a:lvl3pPr>
            <a:lvl4pPr marL="1371430" indent="0">
              <a:buNone/>
              <a:defRPr sz="1100"/>
            </a:lvl4pPr>
            <a:lvl5pPr marL="1828574" indent="0">
              <a:buNone/>
              <a:defRPr sz="1100"/>
            </a:lvl5pPr>
            <a:lvl6pPr marL="2285715" indent="0">
              <a:buNone/>
              <a:defRPr sz="1100"/>
            </a:lvl6pPr>
            <a:lvl7pPr marL="2742857"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6412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85"/>
            <a:ext cx="4629150" cy="3655219"/>
          </a:xfrm>
        </p:spPr>
        <p:txBody>
          <a:bodyPr anchor="t"/>
          <a:lstStyle>
            <a:lvl1pPr marL="0" indent="0">
              <a:buNone/>
              <a:defRPr sz="3200"/>
            </a:lvl1pPr>
            <a:lvl2pPr marL="457142" indent="0">
              <a:buNone/>
              <a:defRPr sz="2800"/>
            </a:lvl2pPr>
            <a:lvl3pPr marL="914286" indent="0">
              <a:buNone/>
              <a:defRPr sz="2400"/>
            </a:lvl3pPr>
            <a:lvl4pPr marL="1371430" indent="0">
              <a:buNone/>
              <a:defRPr sz="2000"/>
            </a:lvl4pPr>
            <a:lvl5pPr marL="1828574" indent="0">
              <a:buNone/>
              <a:defRPr sz="2000"/>
            </a:lvl5pPr>
            <a:lvl6pPr marL="2285715" indent="0">
              <a:buNone/>
              <a:defRPr sz="2000"/>
            </a:lvl6pPr>
            <a:lvl7pPr marL="2742857" indent="0">
              <a:buNone/>
              <a:defRPr sz="2000"/>
            </a:lvl7pPr>
            <a:lvl8pPr marL="3200000" indent="0">
              <a:buNone/>
              <a:defRPr sz="2000"/>
            </a:lvl8pPr>
            <a:lvl9pPr marL="3657143"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142" indent="0">
              <a:buNone/>
              <a:defRPr sz="1500"/>
            </a:lvl2pPr>
            <a:lvl3pPr marL="914286" indent="0">
              <a:buNone/>
              <a:defRPr sz="1200"/>
            </a:lvl3pPr>
            <a:lvl4pPr marL="1371430" indent="0">
              <a:buNone/>
              <a:defRPr sz="1100"/>
            </a:lvl4pPr>
            <a:lvl5pPr marL="1828574" indent="0">
              <a:buNone/>
              <a:defRPr sz="1100"/>
            </a:lvl5pPr>
            <a:lvl6pPr marL="2285715" indent="0">
              <a:buNone/>
              <a:defRPr sz="1100"/>
            </a:lvl6pPr>
            <a:lvl7pPr marL="2742857" indent="0">
              <a:buNone/>
              <a:defRPr sz="1100"/>
            </a:lvl7pPr>
            <a:lvl8pPr marL="3200000" indent="0">
              <a:buNone/>
              <a:defRPr sz="1100"/>
            </a:lvl8pPr>
            <a:lvl9pPr marL="3657143"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004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400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6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75" y="27386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843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325"/>
            <a:ext cx="7772400" cy="17907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2787688"/>
            <a:ext cx="6858000" cy="727472"/>
          </a:xfrm>
        </p:spPr>
        <p:txBody>
          <a:bodyPr/>
          <a:lstStyle>
            <a:lvl1pPr marL="0" indent="0" algn="ctr">
              <a:buNone/>
              <a:defRPr sz="2400"/>
            </a:lvl1pPr>
            <a:lvl2pPr marL="457142" indent="0" algn="ctr">
              <a:buNone/>
              <a:defRPr sz="2000"/>
            </a:lvl2pPr>
            <a:lvl3pPr marL="914286" indent="0" algn="ctr">
              <a:buNone/>
              <a:defRPr sz="1900"/>
            </a:lvl3pPr>
            <a:lvl4pPr marL="1371430" indent="0" algn="ctr">
              <a:buNone/>
              <a:defRPr sz="1600"/>
            </a:lvl4pPr>
            <a:lvl5pPr marL="1828574" indent="0" algn="ctr">
              <a:buNone/>
              <a:defRPr sz="1600"/>
            </a:lvl5pPr>
            <a:lvl6pPr marL="2285715" indent="0" algn="ctr">
              <a:buNone/>
              <a:defRPr sz="1600"/>
            </a:lvl6pPr>
            <a:lvl7pPr marL="2742857" indent="0" algn="ctr">
              <a:buNone/>
              <a:defRPr sz="1600"/>
            </a:lvl7pPr>
            <a:lvl8pPr marL="3200000" indent="0" algn="ctr">
              <a:buNone/>
              <a:defRPr sz="1600"/>
            </a:lvl8pPr>
            <a:lvl9pPr marL="3657143"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1611322" y="3"/>
            <a:ext cx="6618287" cy="817960"/>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3538553"/>
            <a:ext cx="4425950" cy="1604963"/>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419343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40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3"/>
            <a:ext cx="2057400" cy="273844"/>
          </a:xfrm>
        </p:spPr>
        <p:txBody>
          <a:bodyPr/>
          <a:lstStyle>
            <a:lvl1pPr>
              <a:defRPr sz="16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5688" y="4313428"/>
            <a:ext cx="3869141" cy="68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8710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40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3"/>
            <a:ext cx="2057400" cy="273844"/>
          </a:xfrm>
        </p:spPr>
        <p:txBody>
          <a:bodyPr/>
          <a:lstStyle>
            <a:lvl1pPr>
              <a:defRPr sz="16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90376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4"/>
            <a:ext cx="9144000" cy="689048"/>
          </a:xfrm>
        </p:spPr>
        <p:txBody>
          <a:bodyPr/>
          <a:lstStyle/>
          <a:p>
            <a:r>
              <a:rPr lang="en-US" dirty="0"/>
              <a:t>Click to edit Master title style</a:t>
            </a:r>
          </a:p>
        </p:txBody>
      </p:sp>
      <p:sp>
        <p:nvSpPr>
          <p:cNvPr id="3" name="Text Placeholder 2"/>
          <p:cNvSpPr>
            <a:spLocks noGrp="1"/>
          </p:cNvSpPr>
          <p:nvPr>
            <p:ph type="body" idx="1"/>
          </p:nvPr>
        </p:nvSpPr>
        <p:spPr>
          <a:xfrm>
            <a:off x="630075" y="1020343"/>
            <a:ext cx="3868108" cy="617934"/>
          </a:xfrm>
        </p:spPr>
        <p:txBody>
          <a:bodyPr anchor="b"/>
          <a:lstStyle>
            <a:lvl1pPr marL="0" indent="0">
              <a:buNone/>
              <a:defRPr sz="2400" b="1"/>
            </a:lvl1pPr>
            <a:lvl2pPr marL="457142" indent="0">
              <a:buNone/>
              <a:defRPr sz="2000" b="1"/>
            </a:lvl2pPr>
            <a:lvl3pPr marL="914286" indent="0">
              <a:buNone/>
              <a:defRPr sz="19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Edit Master text styles</a:t>
            </a:r>
          </a:p>
        </p:txBody>
      </p:sp>
      <p:sp>
        <p:nvSpPr>
          <p:cNvPr id="4" name="Content Placeholder 3"/>
          <p:cNvSpPr>
            <a:spLocks noGrp="1"/>
          </p:cNvSpPr>
          <p:nvPr>
            <p:ph sz="half" idx="2"/>
          </p:nvPr>
        </p:nvSpPr>
        <p:spPr>
          <a:xfrm>
            <a:off x="630075" y="1638284"/>
            <a:ext cx="3868108" cy="26488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99" y="1020343"/>
            <a:ext cx="3887157" cy="617934"/>
          </a:xfrm>
        </p:spPr>
        <p:txBody>
          <a:bodyPr anchor="b"/>
          <a:lstStyle>
            <a:lvl1pPr marL="0" indent="0">
              <a:buNone/>
              <a:defRPr sz="2400" b="1"/>
            </a:lvl1pPr>
            <a:lvl2pPr marL="457142" indent="0">
              <a:buNone/>
              <a:defRPr sz="2000" b="1"/>
            </a:lvl2pPr>
            <a:lvl3pPr marL="914286" indent="0">
              <a:buNone/>
              <a:defRPr sz="1900" b="1"/>
            </a:lvl3pPr>
            <a:lvl4pPr marL="1371430" indent="0">
              <a:buNone/>
              <a:defRPr sz="1600" b="1"/>
            </a:lvl4pPr>
            <a:lvl5pPr marL="1828574" indent="0">
              <a:buNone/>
              <a:defRPr sz="1600" b="1"/>
            </a:lvl5pPr>
            <a:lvl6pPr marL="2285715" indent="0">
              <a:buNone/>
              <a:defRPr sz="1600" b="1"/>
            </a:lvl6pPr>
            <a:lvl7pPr marL="2742857" indent="0">
              <a:buNone/>
              <a:defRPr sz="1600" b="1"/>
            </a:lvl7pPr>
            <a:lvl8pPr marL="3200000" indent="0">
              <a:buNone/>
              <a:defRPr sz="1600" b="1"/>
            </a:lvl8pPr>
            <a:lvl9pPr marL="3657143" indent="0">
              <a:buNone/>
              <a:defRPr sz="1600" b="1"/>
            </a:lvl9pPr>
          </a:lstStyle>
          <a:p>
            <a:pPr lvl="0"/>
            <a:r>
              <a:rPr lang="en-US"/>
              <a:t>Edit Master text styles</a:t>
            </a:r>
          </a:p>
        </p:txBody>
      </p:sp>
      <p:sp>
        <p:nvSpPr>
          <p:cNvPr id="6" name="Content Placeholder 5"/>
          <p:cNvSpPr>
            <a:spLocks noGrp="1"/>
          </p:cNvSpPr>
          <p:nvPr>
            <p:ph sz="quarter" idx="4"/>
          </p:nvPr>
        </p:nvSpPr>
        <p:spPr>
          <a:xfrm>
            <a:off x="4629399" y="1638284"/>
            <a:ext cx="3887157" cy="2648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14327" y="4613676"/>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1064993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pic>
        <p:nvPicPr>
          <p:cNvPr id="8" name="Picture 7">
            <a:extLst>
              <a:ext uri="{FF2B5EF4-FFF2-40B4-BE49-F238E27FC236}">
                <a16:creationId xmlns:a16="http://schemas.microsoft.com/office/drawing/2014/main" id="{097E3D7B-14ED-0740-A3AA-49A294C9B6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125964"/>
            <a:ext cx="1919378" cy="1279586"/>
          </a:xfrm>
          <a:prstGeom prst="rect">
            <a:avLst/>
          </a:prstGeom>
        </p:spPr>
      </p:pic>
    </p:spTree>
    <p:custDataLst>
      <p:tags r:id="rId1"/>
    </p:custDataLst>
    <p:extLst>
      <p:ext uri="{BB962C8B-B14F-4D97-AF65-F5344CB8AC3E}">
        <p14:creationId xmlns:p14="http://schemas.microsoft.com/office/powerpoint/2010/main" val="1858341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 y="1734"/>
            <a:ext cx="9143999" cy="665770"/>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2644534"/>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251503"/>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251498"/>
            <a:ext cx="2677716" cy="1044689"/>
          </a:xfrm>
        </p:spPr>
        <p:txBody>
          <a:bodyPr/>
          <a:lstStyle/>
          <a:p>
            <a:endParaRPr lang="en-US" dirty="0"/>
          </a:p>
        </p:txBody>
      </p:sp>
      <p:sp>
        <p:nvSpPr>
          <p:cNvPr id="17" name="Picture Placeholder 16"/>
          <p:cNvSpPr>
            <a:spLocks noGrp="1"/>
          </p:cNvSpPr>
          <p:nvPr>
            <p:ph type="pic" sz="quarter" idx="14"/>
          </p:nvPr>
        </p:nvSpPr>
        <p:spPr>
          <a:xfrm>
            <a:off x="5801916" y="2644514"/>
            <a:ext cx="2681478" cy="1042416"/>
          </a:xfrm>
        </p:spPr>
        <p:txBody>
          <a:bodyPr/>
          <a:lstStyle/>
          <a:p>
            <a:endParaRPr lang="en-US" dirty="0"/>
          </a:p>
        </p:txBody>
      </p:sp>
      <p:sp>
        <p:nvSpPr>
          <p:cNvPr id="8" name="Picture Placeholder 7"/>
          <p:cNvSpPr>
            <a:spLocks noGrp="1"/>
          </p:cNvSpPr>
          <p:nvPr>
            <p:ph type="pic" sz="quarter" idx="15" hasCustomPrompt="1"/>
          </p:nvPr>
        </p:nvSpPr>
        <p:spPr>
          <a:xfrm>
            <a:off x="114327" y="4613676"/>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58649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8"/>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40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474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304800" y="0"/>
            <a:ext cx="3581400" cy="857250"/>
          </a:xfrm>
        </p:spPr>
        <p:txBody>
          <a:bodyPr/>
          <a:lstStyle/>
          <a:p>
            <a:pPr lvl="0"/>
            <a:endParaRPr lang="en-US" noProof="0" dirty="0"/>
          </a:p>
        </p:txBody>
      </p:sp>
      <p:sp>
        <p:nvSpPr>
          <p:cNvPr id="5" name="Slide Number Placeholder 5"/>
          <p:cNvSpPr>
            <a:spLocks noGrp="1"/>
          </p:cNvSpPr>
          <p:nvPr>
            <p:ph type="sldNum" sz="quarter" idx="12"/>
          </p:nvPr>
        </p:nvSpPr>
        <p:spPr>
          <a:xfrm>
            <a:off x="6705600" y="228603"/>
            <a:ext cx="2133600" cy="273844"/>
          </a:xfrm>
          <a:prstGeom prst="rect">
            <a:avLst/>
          </a:prstGeom>
        </p:spPr>
        <p:txBody>
          <a:bodyPr vert="horz" wrap="square" lIns="91430" tIns="45715" rIns="91430" bIns="45715" numCol="1" anchor="t" anchorCtr="0" compatLnSpc="1">
            <a:prstTxWarp prst="textNoShape">
              <a:avLst/>
            </a:prstTxWarp>
          </a:bodyPr>
          <a:lstStyle>
            <a:lvl1pPr algn="r" eaLnBrk="1" hangingPunct="1">
              <a:defRPr>
                <a:solidFill>
                  <a:srgbClr val="FFFFFF"/>
                </a:solidFill>
                <a:latin typeface="Calibri" pitchFamily="34" charset="0"/>
              </a:defRPr>
            </a:lvl1pPr>
          </a:lstStyle>
          <a:p>
            <a:fld id="{0C5DD455-43AE-4F6F-9C1A-E2C18A60E7C2}" type="slidenum">
              <a:rPr lang="en-US" altLang="en-US"/>
              <a:pPr/>
              <a:t>‹#›</a:t>
            </a:fld>
            <a:endParaRPr lang="en-US" altLang="en-US" dirty="0"/>
          </a:p>
        </p:txBody>
      </p:sp>
    </p:spTree>
    <p:extLst>
      <p:ext uri="{BB962C8B-B14F-4D97-AF65-F5344CB8AC3E}">
        <p14:creationId xmlns:p14="http://schemas.microsoft.com/office/powerpoint/2010/main" val="795073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1657365"/>
            <a:ext cx="9144000" cy="3847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286">
              <a:defRPr/>
            </a:pPr>
            <a:endParaRPr lang="en-US" altLang="en-US" sz="1900" dirty="0">
              <a:solidFill>
                <a:prstClr val="black"/>
              </a:solidFill>
            </a:endParaRPr>
          </a:p>
        </p:txBody>
      </p:sp>
      <p:sp>
        <p:nvSpPr>
          <p:cNvPr id="2" name="Title 1"/>
          <p:cNvSpPr>
            <a:spLocks noGrp="1"/>
          </p:cNvSpPr>
          <p:nvPr>
            <p:ph type="title"/>
          </p:nvPr>
        </p:nvSpPr>
        <p:spPr>
          <a:xfrm>
            <a:off x="0" y="742950"/>
            <a:ext cx="9144000" cy="914400"/>
          </a:xfrm>
          <a:solidFill>
            <a:schemeClr val="bg1"/>
          </a:solidFill>
        </p:spPr>
        <p:txBody>
          <a:bodyPr tIns="137144" anchor="t"/>
          <a:lstStyle>
            <a:lvl1pPr algn="ctr">
              <a:defRPr/>
            </a:lvl1pPr>
          </a:lstStyle>
          <a:p>
            <a:r>
              <a:rPr lang="en-US" dirty="0"/>
              <a:t>Click to edit Master title style</a:t>
            </a:r>
          </a:p>
        </p:txBody>
      </p:sp>
      <p:sp>
        <p:nvSpPr>
          <p:cNvPr id="4" name="Slide Number Placeholder 5"/>
          <p:cNvSpPr>
            <a:spLocks noGrp="1"/>
          </p:cNvSpPr>
          <p:nvPr>
            <p:ph type="sldNum" sz="quarter" idx="10"/>
          </p:nvPr>
        </p:nvSpPr>
        <p:spPr>
          <a:xfrm>
            <a:off x="6705600" y="228603"/>
            <a:ext cx="2133600" cy="273844"/>
          </a:xfrm>
          <a:prstGeom prst="rect">
            <a:avLst/>
          </a:prstGeom>
        </p:spPr>
        <p:txBody>
          <a:bodyPr vert="horz" wrap="square" lIns="91430" tIns="45715" rIns="91430" bIns="45715" numCol="1" anchor="t" anchorCtr="0" compatLnSpc="1">
            <a:prstTxWarp prst="textNoShape">
              <a:avLst/>
            </a:prstTxWarp>
          </a:bodyPr>
          <a:lstStyle>
            <a:lvl1pPr algn="r" eaLnBrk="1" hangingPunct="1">
              <a:defRPr>
                <a:solidFill>
                  <a:srgbClr val="FFFFFF"/>
                </a:solidFill>
                <a:latin typeface="Calibri" pitchFamily="34" charset="0"/>
              </a:defRPr>
            </a:lvl1pPr>
          </a:lstStyle>
          <a:p>
            <a:fld id="{1BC2B695-E6A9-4B60-815A-CC6294D000D1}" type="slidenum">
              <a:rPr lang="en-US" altLang="en-US"/>
              <a:pPr/>
              <a:t>‹#›</a:t>
            </a:fld>
            <a:endParaRPr lang="en-US" altLang="en-US" dirty="0"/>
          </a:p>
        </p:txBody>
      </p:sp>
    </p:spTree>
    <p:extLst>
      <p:ext uri="{BB962C8B-B14F-4D97-AF65-F5344CB8AC3E}">
        <p14:creationId xmlns:p14="http://schemas.microsoft.com/office/powerpoint/2010/main" val="1820569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17"/>
            <a:ext cx="5638800" cy="631031"/>
          </a:xfrm>
        </p:spPr>
        <p:txBody>
          <a:bodyPr>
            <a:norm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2000">
                <a:solidFill>
                  <a:schemeClr val="bg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1409812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17"/>
            <a:ext cx="5638800" cy="631031"/>
          </a:xfrm>
        </p:spPr>
        <p:txBody>
          <a:bodyPr>
            <a:norm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2000">
                <a:solidFill>
                  <a:schemeClr val="bg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438754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17"/>
            <a:ext cx="5638800" cy="631031"/>
          </a:xfrm>
        </p:spPr>
        <p:txBody>
          <a:bodyPr>
            <a:normAutofit/>
          </a:bodyPr>
          <a:lstStyle>
            <a:lvl1pPr algn="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2000">
                <a:solidFill>
                  <a:schemeClr val="bg1"/>
                </a:solidFill>
              </a:defRPr>
            </a:lvl1pPr>
            <a:lvl2pPr marL="457142" indent="0" algn="ctr">
              <a:buNone/>
              <a:defRPr>
                <a:solidFill>
                  <a:schemeClr val="tx1">
                    <a:tint val="75000"/>
                  </a:schemeClr>
                </a:solidFill>
              </a:defRPr>
            </a:lvl2pPr>
            <a:lvl3pPr marL="914286" indent="0" algn="ctr">
              <a:buNone/>
              <a:defRPr>
                <a:solidFill>
                  <a:schemeClr val="tx1">
                    <a:tint val="75000"/>
                  </a:schemeClr>
                </a:solidFill>
              </a:defRPr>
            </a:lvl3pPr>
            <a:lvl4pPr marL="1371430" indent="0" algn="ctr">
              <a:buNone/>
              <a:defRPr>
                <a:solidFill>
                  <a:schemeClr val="tx1">
                    <a:tint val="75000"/>
                  </a:schemeClr>
                </a:solidFill>
              </a:defRPr>
            </a:lvl4pPr>
            <a:lvl5pPr marL="1828574" indent="0" algn="ctr">
              <a:buNone/>
              <a:defRPr>
                <a:solidFill>
                  <a:schemeClr val="tx1">
                    <a:tint val="75000"/>
                  </a:schemeClr>
                </a:solidFill>
              </a:defRPr>
            </a:lvl5pPr>
            <a:lvl6pPr marL="2285715" indent="0" algn="ctr">
              <a:buNone/>
              <a:defRPr>
                <a:solidFill>
                  <a:schemeClr val="tx1">
                    <a:tint val="75000"/>
                  </a:schemeClr>
                </a:solidFill>
              </a:defRPr>
            </a:lvl6pPr>
            <a:lvl7pPr marL="2742857" indent="0" algn="ctr">
              <a:buNone/>
              <a:defRPr>
                <a:solidFill>
                  <a:schemeClr val="tx1">
                    <a:tint val="75000"/>
                  </a:schemeClr>
                </a:solidFill>
              </a:defRPr>
            </a:lvl7pPr>
            <a:lvl8pPr marL="3200000" indent="0" algn="ctr">
              <a:buNone/>
              <a:defRPr>
                <a:solidFill>
                  <a:schemeClr val="tx1">
                    <a:tint val="75000"/>
                  </a:schemeClr>
                </a:solidFill>
              </a:defRPr>
            </a:lvl8pPr>
            <a:lvl9pPr marL="3657143"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885532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2"/>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135174"/>
            <a:ext cx="1919378" cy="1279586"/>
          </a:xfrm>
          <a:prstGeom prst="rect">
            <a:avLst/>
          </a:prstGeom>
        </p:spPr>
      </p:pic>
    </p:spTree>
    <p:extLst>
      <p:ext uri="{BB962C8B-B14F-4D97-AF65-F5344CB8AC3E}">
        <p14:creationId xmlns:p14="http://schemas.microsoft.com/office/powerpoint/2010/main" val="3296062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1061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9084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1"/>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389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16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777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4821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7011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1070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6"/>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2951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6"/>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9443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127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3"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0764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325"/>
            <a:ext cx="7772400" cy="17907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2787688"/>
            <a:ext cx="6858000" cy="7274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1611322" y="3"/>
            <a:ext cx="6618287" cy="817960"/>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3538543"/>
            <a:ext cx="4425950" cy="1604963"/>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2187340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330"/>
            <a:ext cx="9144000" cy="705318"/>
          </a:xfrm>
        </p:spPr>
        <p:txBody>
          <a:bodyPr/>
          <a:lstStyle/>
          <a:p>
            <a:r>
              <a:rPr lang="en-US" dirty="0"/>
              <a:t>Click to edit Master title style</a:t>
            </a:r>
          </a:p>
        </p:txBody>
      </p:sp>
      <p:sp>
        <p:nvSpPr>
          <p:cNvPr id="3" name="Content Placeholder 2"/>
          <p:cNvSpPr>
            <a:spLocks noGrp="1"/>
          </p:cNvSpPr>
          <p:nvPr>
            <p:ph idx="1"/>
          </p:nvPr>
        </p:nvSpPr>
        <p:spPr>
          <a:xfrm>
            <a:off x="628650" y="1001459"/>
            <a:ext cx="7886700" cy="29615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4496995"/>
            <a:ext cx="3335338" cy="591740"/>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5580065" y="4442549"/>
            <a:ext cx="3563937" cy="646509"/>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1361014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40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0"/>
            <a:ext cx="2057400" cy="273844"/>
          </a:xfrm>
        </p:spPr>
        <p:txBody>
          <a:bodyPr/>
          <a:lstStyle>
            <a:lvl1pPr>
              <a:defRPr sz="16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5675" y="4313425"/>
            <a:ext cx="3869141" cy="68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10952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866" indent="0">
              <a:buNone/>
              <a:defRPr sz="1500" b="1"/>
            </a:lvl2pPr>
            <a:lvl3pPr marL="685732" indent="0">
              <a:buNone/>
              <a:defRPr sz="140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885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4000"/>
            </a:lvl1pPr>
            <a:lvl2pPr>
              <a:defRPr sz="3200"/>
            </a:lvl2pPr>
            <a:lvl3pPr>
              <a:defRPr sz="2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0"/>
            <a:ext cx="2057400" cy="273844"/>
          </a:xfrm>
        </p:spPr>
        <p:txBody>
          <a:bodyPr/>
          <a:lstStyle>
            <a:lvl1pPr>
              <a:defRPr sz="16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99488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9048"/>
          </a:xfrm>
        </p:spPr>
        <p:txBody>
          <a:bodyPr/>
          <a:lstStyle/>
          <a:p>
            <a:r>
              <a:rPr lang="en-US" dirty="0"/>
              <a:t>Click to edit Master title style</a:t>
            </a:r>
          </a:p>
        </p:txBody>
      </p:sp>
      <p:sp>
        <p:nvSpPr>
          <p:cNvPr id="3" name="Text Placeholder 2"/>
          <p:cNvSpPr>
            <a:spLocks noGrp="1"/>
          </p:cNvSpPr>
          <p:nvPr>
            <p:ph type="body" idx="1"/>
          </p:nvPr>
        </p:nvSpPr>
        <p:spPr>
          <a:xfrm>
            <a:off x="630075" y="1020343"/>
            <a:ext cx="386810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075" y="1638283"/>
            <a:ext cx="3868108" cy="26488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98" y="1020343"/>
            <a:ext cx="388715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398" y="1638283"/>
            <a:ext cx="3887157" cy="2648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14304" y="4613676"/>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4186277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811362"/>
          </a:xfrm>
        </p:spPr>
        <p:txBody>
          <a:bodyPr/>
          <a:lstStyle/>
          <a:p>
            <a:r>
              <a:rPr lang="en-US" dirty="0"/>
              <a:t>Click to edit Master title style</a:t>
            </a:r>
          </a:p>
        </p:txBody>
      </p:sp>
      <p:sp>
        <p:nvSpPr>
          <p:cNvPr id="7" name="Content Placeholder 6"/>
          <p:cNvSpPr>
            <a:spLocks noGrp="1"/>
          </p:cNvSpPr>
          <p:nvPr>
            <p:ph sz="quarter" idx="10"/>
          </p:nvPr>
        </p:nvSpPr>
        <p:spPr>
          <a:xfrm>
            <a:off x="2787255" y="3753715"/>
            <a:ext cx="3330178" cy="34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07184" y="1283179"/>
            <a:ext cx="3689917" cy="23836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247085" y="1283168"/>
            <a:ext cx="3689604" cy="23865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14304" y="4613676"/>
            <a:ext cx="3927475" cy="529828"/>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30838327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 y="1734"/>
            <a:ext cx="9143999" cy="665770"/>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283369" y="2644525"/>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251494"/>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251488"/>
            <a:ext cx="2677716" cy="1044689"/>
          </a:xfrm>
        </p:spPr>
        <p:txBody>
          <a:bodyPr/>
          <a:lstStyle/>
          <a:p>
            <a:endParaRPr lang="en-US" dirty="0"/>
          </a:p>
        </p:txBody>
      </p:sp>
      <p:sp>
        <p:nvSpPr>
          <p:cNvPr id="17" name="Picture Placeholder 16"/>
          <p:cNvSpPr>
            <a:spLocks noGrp="1"/>
          </p:cNvSpPr>
          <p:nvPr>
            <p:ph type="pic" sz="quarter" idx="14"/>
          </p:nvPr>
        </p:nvSpPr>
        <p:spPr>
          <a:xfrm>
            <a:off x="5801916" y="2644514"/>
            <a:ext cx="2681478" cy="1042416"/>
          </a:xfrm>
        </p:spPr>
        <p:txBody>
          <a:bodyPr/>
          <a:lstStyle/>
          <a:p>
            <a:endParaRPr lang="en-US" dirty="0"/>
          </a:p>
        </p:txBody>
      </p:sp>
      <p:sp>
        <p:nvSpPr>
          <p:cNvPr id="8" name="Picture Placeholder 7"/>
          <p:cNvSpPr>
            <a:spLocks noGrp="1"/>
          </p:cNvSpPr>
          <p:nvPr>
            <p:ph type="pic" sz="quarter" idx="15" hasCustomPrompt="1"/>
          </p:nvPr>
        </p:nvSpPr>
        <p:spPr>
          <a:xfrm>
            <a:off x="114304" y="4613676"/>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29654774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304800" y="0"/>
            <a:ext cx="3581400" cy="857250"/>
          </a:xfrm>
        </p:spPr>
        <p:txBody>
          <a:bodyPr/>
          <a:lstStyle/>
          <a:p>
            <a:pPr lvl="0"/>
            <a:endParaRPr lang="en-US" noProof="0" dirty="0"/>
          </a:p>
        </p:txBody>
      </p:sp>
      <p:sp>
        <p:nvSpPr>
          <p:cNvPr id="5" name="Slide Number Placeholder 5"/>
          <p:cNvSpPr>
            <a:spLocks noGrp="1"/>
          </p:cNvSpPr>
          <p:nvPr>
            <p:ph type="sldNum" sz="quarter" idx="12"/>
          </p:nvPr>
        </p:nvSpPr>
        <p:spPr>
          <a:xfrm>
            <a:off x="6705600" y="228603"/>
            <a:ext cx="2133600" cy="273844"/>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pitchFamily="34" charset="0"/>
              </a:defRPr>
            </a:lvl1pPr>
          </a:lstStyle>
          <a:p>
            <a:fld id="{0C5DD455-43AE-4F6F-9C1A-E2C18A60E7C2}" type="slidenum">
              <a:rPr lang="en-US" altLang="en-US"/>
              <a:pPr/>
              <a:t>‹#›</a:t>
            </a:fld>
            <a:endParaRPr lang="en-US" altLang="en-US" dirty="0"/>
          </a:p>
        </p:txBody>
      </p:sp>
    </p:spTree>
    <p:extLst>
      <p:ext uri="{BB962C8B-B14F-4D97-AF65-F5344CB8AC3E}">
        <p14:creationId xmlns:p14="http://schemas.microsoft.com/office/powerpoint/2010/main" val="1211357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1657350"/>
            <a:ext cx="9144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sz="1800">
              <a:solidFill>
                <a:prstClr val="black"/>
              </a:solidFill>
            </a:endParaRPr>
          </a:p>
        </p:txBody>
      </p:sp>
      <p:sp>
        <p:nvSpPr>
          <p:cNvPr id="2" name="Title 1"/>
          <p:cNvSpPr>
            <a:spLocks noGrp="1"/>
          </p:cNvSpPr>
          <p:nvPr>
            <p:ph type="title"/>
          </p:nvPr>
        </p:nvSpPr>
        <p:spPr>
          <a:xfrm>
            <a:off x="0" y="742950"/>
            <a:ext cx="9144000" cy="914400"/>
          </a:xfrm>
          <a:solidFill>
            <a:schemeClr val="bg1"/>
          </a:solidFill>
        </p:spPr>
        <p:txBody>
          <a:bodyPr tIns="137160" anchor="t"/>
          <a:lstStyle>
            <a:lvl1pPr algn="ctr">
              <a:defRPr/>
            </a:lvl1pPr>
          </a:lstStyle>
          <a:p>
            <a:r>
              <a:rPr lang="en-US" dirty="0"/>
              <a:t>Click to edit Master title style</a:t>
            </a:r>
          </a:p>
        </p:txBody>
      </p:sp>
      <p:sp>
        <p:nvSpPr>
          <p:cNvPr id="4" name="Slide Number Placeholder 5"/>
          <p:cNvSpPr>
            <a:spLocks noGrp="1"/>
          </p:cNvSpPr>
          <p:nvPr>
            <p:ph type="sldNum" sz="quarter" idx="10"/>
          </p:nvPr>
        </p:nvSpPr>
        <p:spPr>
          <a:xfrm>
            <a:off x="6705600" y="228600"/>
            <a:ext cx="2133600" cy="273844"/>
          </a:xfrm>
          <a:prstGeom prst="rect">
            <a:avLst/>
          </a:prstGeom>
        </p:spPr>
        <p:txBody>
          <a:bodyPr vert="horz" wrap="square" lIns="91440" tIns="45720" rIns="91440" bIns="45720" numCol="1" anchor="t" anchorCtr="0" compatLnSpc="1">
            <a:prstTxWarp prst="textNoShape">
              <a:avLst/>
            </a:prstTxWarp>
          </a:bodyPr>
          <a:lstStyle>
            <a:lvl1pPr algn="r" eaLnBrk="1" hangingPunct="1">
              <a:defRPr>
                <a:solidFill>
                  <a:srgbClr val="FFFFFF"/>
                </a:solidFill>
                <a:latin typeface="Calibri" pitchFamily="34" charset="0"/>
              </a:defRPr>
            </a:lvl1pPr>
          </a:lstStyle>
          <a:p>
            <a:fld id="{9DFFC607-DDB5-4F04-BA08-14151E4C422A}" type="slidenum">
              <a:rPr lang="en-US" altLang="en-US"/>
              <a:pPr/>
              <a:t>‹#›</a:t>
            </a:fld>
            <a:endParaRPr lang="en-US" altLang="en-US"/>
          </a:p>
        </p:txBody>
      </p:sp>
    </p:spTree>
    <p:extLst>
      <p:ext uri="{BB962C8B-B14F-4D97-AF65-F5344CB8AC3E}">
        <p14:creationId xmlns:p14="http://schemas.microsoft.com/office/powerpoint/2010/main" val="1424741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6489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4631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0"/>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644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06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959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9946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24091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7514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5"/>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7573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5"/>
            <a:ext cx="4629150" cy="3655219"/>
          </a:xfrm>
        </p:spPr>
        <p:txBody>
          <a:bodyPr anchor="t"/>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185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304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60" y="27385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solidFill>
                  <a:prstClr val="black">
                    <a:tint val="75000"/>
                  </a:prstClr>
                </a:solidFill>
              </a:rPr>
              <a:pPr/>
              <a:t>7/31/2020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3921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96325"/>
            <a:ext cx="77724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87688"/>
            <a:ext cx="6858000" cy="72747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5" name="Picture Placeholder 4"/>
          <p:cNvSpPr>
            <a:spLocks noGrp="1"/>
          </p:cNvSpPr>
          <p:nvPr>
            <p:ph type="pic" sz="quarter" idx="10" hasCustomPrompt="1"/>
          </p:nvPr>
        </p:nvSpPr>
        <p:spPr>
          <a:xfrm>
            <a:off x="1611322" y="3"/>
            <a:ext cx="6618287" cy="817960"/>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3538543"/>
            <a:ext cx="4425950" cy="1604963"/>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266277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3000"/>
            </a:lvl1pPr>
            <a:lvl2pPr>
              <a:defRPr sz="2400"/>
            </a:lvl2pPr>
            <a:lvl3pPr>
              <a:defRPr sz="21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0"/>
            <a:ext cx="2057400" cy="273844"/>
          </a:xfrm>
        </p:spPr>
        <p:txBody>
          <a:bodyPr/>
          <a:lstStyle>
            <a:lvl1pPr>
              <a:defRPr sz="12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5672" y="4313425"/>
            <a:ext cx="3869141" cy="68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37524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 y="213584"/>
            <a:ext cx="8741391" cy="705318"/>
          </a:xfrm>
        </p:spPr>
        <p:txBody>
          <a:bodyPr/>
          <a:lstStyle>
            <a:lvl1pPr>
              <a:defRPr/>
            </a:lvl1pPr>
          </a:lstStyle>
          <a:p>
            <a:r>
              <a:rPr lang="en-US" dirty="0"/>
              <a:t>  Click to edit Master title style</a:t>
            </a:r>
          </a:p>
        </p:txBody>
      </p:sp>
      <p:sp>
        <p:nvSpPr>
          <p:cNvPr id="3" name="Content Placeholder 2"/>
          <p:cNvSpPr>
            <a:spLocks noGrp="1"/>
          </p:cNvSpPr>
          <p:nvPr>
            <p:ph idx="1"/>
          </p:nvPr>
        </p:nvSpPr>
        <p:spPr>
          <a:xfrm>
            <a:off x="372755" y="1298300"/>
            <a:ext cx="7886700" cy="2961501"/>
          </a:xfrm>
        </p:spPr>
        <p:txBody>
          <a:bodyPr/>
          <a:lstStyle>
            <a:lvl1pPr>
              <a:defRPr sz="3000"/>
            </a:lvl1pPr>
            <a:lvl2pPr>
              <a:defRPr sz="2400"/>
            </a:lvl2pPr>
            <a:lvl3pPr>
              <a:defRPr sz="21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3"/>
          </p:nvPr>
        </p:nvSpPr>
        <p:spPr>
          <a:xfrm>
            <a:off x="6839575" y="4728240"/>
            <a:ext cx="2057400" cy="273844"/>
          </a:xfrm>
        </p:spPr>
        <p:txBody>
          <a:bodyPr/>
          <a:lstStyle>
            <a:lvl1pPr>
              <a:defRPr sz="1200">
                <a:solidFill>
                  <a:schemeClr val="accent1">
                    <a:lumMod val="75000"/>
                  </a:schemeClr>
                </a:solidFill>
              </a:defRPr>
            </a:lvl1pPr>
          </a:lstStyle>
          <a:p>
            <a:fld id="{48F63A3B-78C7-47BE-AE5E-E10140E04643}" type="slidenum">
              <a:rPr lang="en-US" smtClean="0">
                <a:solidFill>
                  <a:srgbClr val="4472C4">
                    <a:lumMod val="75000"/>
                  </a:srgbClr>
                </a:solidFill>
              </a:rPr>
              <a:pPr/>
              <a:t>‹#›</a:t>
            </a:fld>
            <a:endParaRPr lang="en-US" dirty="0">
              <a:solidFill>
                <a:srgbClr val="4472C4">
                  <a:lumMod val="75000"/>
                </a:srgbClr>
              </a:solidFill>
            </a:endParaRPr>
          </a:p>
        </p:txBody>
      </p:sp>
      <p:pic>
        <p:nvPicPr>
          <p:cNvPr id="17" name="Picture 2"/>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2213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225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89048"/>
          </a:xfrm>
        </p:spPr>
        <p:txBody>
          <a:bodyPr/>
          <a:lstStyle/>
          <a:p>
            <a:r>
              <a:rPr lang="en-US" dirty="0"/>
              <a:t>Click to edit Master title style</a:t>
            </a:r>
          </a:p>
        </p:txBody>
      </p:sp>
      <p:sp>
        <p:nvSpPr>
          <p:cNvPr id="3" name="Text Placeholder 2"/>
          <p:cNvSpPr>
            <a:spLocks noGrp="1"/>
          </p:cNvSpPr>
          <p:nvPr>
            <p:ph type="body" idx="1"/>
          </p:nvPr>
        </p:nvSpPr>
        <p:spPr>
          <a:xfrm>
            <a:off x="630075" y="1020343"/>
            <a:ext cx="3868108"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630075" y="1638283"/>
            <a:ext cx="3868108" cy="26488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94" y="1020343"/>
            <a:ext cx="3887157"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29394" y="1638283"/>
            <a:ext cx="3887157" cy="2648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14304" y="4613673"/>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2328489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pic>
        <p:nvPicPr>
          <p:cNvPr id="8" name="Picture 7">
            <a:extLst>
              <a:ext uri="{FF2B5EF4-FFF2-40B4-BE49-F238E27FC236}">
                <a16:creationId xmlns:a16="http://schemas.microsoft.com/office/drawing/2014/main" id="{097E3D7B-14ED-0740-A3AA-49A294C9B6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125961"/>
            <a:ext cx="1919378" cy="1279586"/>
          </a:xfrm>
          <a:prstGeom prst="rect">
            <a:avLst/>
          </a:prstGeom>
        </p:spPr>
      </p:pic>
    </p:spTree>
    <p:custDataLst>
      <p:tags r:id="rId1"/>
    </p:custDataLst>
    <p:extLst>
      <p:ext uri="{BB962C8B-B14F-4D97-AF65-F5344CB8AC3E}">
        <p14:creationId xmlns:p14="http://schemas.microsoft.com/office/powerpoint/2010/main" val="21952086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 y="1734"/>
            <a:ext cx="9143999" cy="665770"/>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283369" y="2644524"/>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283369" y="1251493"/>
            <a:ext cx="3092054" cy="10453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5801916" y="1251488"/>
            <a:ext cx="2677716" cy="1044689"/>
          </a:xfrm>
        </p:spPr>
        <p:txBody>
          <a:bodyPr/>
          <a:lstStyle/>
          <a:p>
            <a:endParaRPr lang="en-US" dirty="0"/>
          </a:p>
        </p:txBody>
      </p:sp>
      <p:sp>
        <p:nvSpPr>
          <p:cNvPr id="17" name="Picture Placeholder 16"/>
          <p:cNvSpPr>
            <a:spLocks noGrp="1"/>
          </p:cNvSpPr>
          <p:nvPr>
            <p:ph type="pic" sz="quarter" idx="14"/>
          </p:nvPr>
        </p:nvSpPr>
        <p:spPr>
          <a:xfrm>
            <a:off x="5801916" y="2644514"/>
            <a:ext cx="2681478" cy="1042416"/>
          </a:xfrm>
        </p:spPr>
        <p:txBody>
          <a:bodyPr/>
          <a:lstStyle/>
          <a:p>
            <a:endParaRPr lang="en-US" dirty="0"/>
          </a:p>
        </p:txBody>
      </p:sp>
      <p:sp>
        <p:nvSpPr>
          <p:cNvPr id="8" name="Picture Placeholder 7"/>
          <p:cNvSpPr>
            <a:spLocks noGrp="1"/>
          </p:cNvSpPr>
          <p:nvPr>
            <p:ph type="pic" sz="quarter" idx="15" hasCustomPrompt="1"/>
          </p:nvPr>
        </p:nvSpPr>
        <p:spPr>
          <a:xfrm>
            <a:off x="114304" y="4613673"/>
            <a:ext cx="3927475" cy="529828"/>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spTree>
    <p:custDataLst>
      <p:tags r:id="rId1"/>
    </p:custDataLst>
    <p:extLst>
      <p:ext uri="{BB962C8B-B14F-4D97-AF65-F5344CB8AC3E}">
        <p14:creationId xmlns:p14="http://schemas.microsoft.com/office/powerpoint/2010/main" val="952434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p:nvPr>
        </p:nvSpPr>
        <p:spPr>
          <a:xfrm>
            <a:off x="304800" y="0"/>
            <a:ext cx="3581400" cy="857250"/>
          </a:xfrm>
        </p:spPr>
        <p:txBody>
          <a:bodyPr/>
          <a:lstStyle/>
          <a:p>
            <a:pPr lvl="0"/>
            <a:endParaRPr lang="en-US" noProof="0" dirty="0"/>
          </a:p>
        </p:txBody>
      </p:sp>
      <p:sp>
        <p:nvSpPr>
          <p:cNvPr id="5" name="Slide Number Placeholder 5"/>
          <p:cNvSpPr>
            <a:spLocks noGrp="1"/>
          </p:cNvSpPr>
          <p:nvPr>
            <p:ph type="sldNum" sz="quarter" idx="12"/>
          </p:nvPr>
        </p:nvSpPr>
        <p:spPr>
          <a:xfrm>
            <a:off x="6705600" y="228603"/>
            <a:ext cx="2133600" cy="273844"/>
          </a:xfrm>
          <a:prstGeom prst="rect">
            <a:avLst/>
          </a:prstGeom>
        </p:spPr>
        <p:txBody>
          <a:bodyPr vert="horz" wrap="square" lIns="68577" tIns="34289" rIns="68577" bIns="34289" numCol="1" anchor="t" anchorCtr="0" compatLnSpc="1">
            <a:prstTxWarp prst="textNoShape">
              <a:avLst/>
            </a:prstTxWarp>
          </a:bodyPr>
          <a:lstStyle>
            <a:lvl1pPr algn="r" eaLnBrk="1" hangingPunct="1">
              <a:defRPr>
                <a:solidFill>
                  <a:srgbClr val="FFFFFF"/>
                </a:solidFill>
                <a:latin typeface="Calibri" pitchFamily="34" charset="0"/>
              </a:defRPr>
            </a:lvl1pPr>
          </a:lstStyle>
          <a:p>
            <a:fld id="{0C5DD455-43AE-4F6F-9C1A-E2C18A60E7C2}" type="slidenum">
              <a:rPr lang="en-US" altLang="en-US"/>
              <a:pPr/>
              <a:t>‹#›</a:t>
            </a:fld>
            <a:endParaRPr lang="en-US" altLang="en-US" dirty="0"/>
          </a:p>
        </p:txBody>
      </p:sp>
    </p:spTree>
    <p:extLst>
      <p:ext uri="{BB962C8B-B14F-4D97-AF65-F5344CB8AC3E}">
        <p14:creationId xmlns:p14="http://schemas.microsoft.com/office/powerpoint/2010/main" val="8771370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1657357"/>
            <a:ext cx="9144000" cy="284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7" tIns="34289" rIns="68577" bIns="34289">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685766">
              <a:defRPr/>
            </a:pPr>
            <a:endParaRPr lang="en-US" altLang="en-US" sz="1400" dirty="0">
              <a:solidFill>
                <a:prstClr val="black"/>
              </a:solidFill>
            </a:endParaRPr>
          </a:p>
        </p:txBody>
      </p:sp>
      <p:sp>
        <p:nvSpPr>
          <p:cNvPr id="2" name="Title 1"/>
          <p:cNvSpPr>
            <a:spLocks noGrp="1"/>
          </p:cNvSpPr>
          <p:nvPr>
            <p:ph type="title"/>
          </p:nvPr>
        </p:nvSpPr>
        <p:spPr>
          <a:xfrm>
            <a:off x="0" y="742950"/>
            <a:ext cx="9144000" cy="914400"/>
          </a:xfrm>
          <a:solidFill>
            <a:schemeClr val="bg1"/>
          </a:solidFill>
        </p:spPr>
        <p:txBody>
          <a:bodyPr tIns="102866" anchor="t"/>
          <a:lstStyle>
            <a:lvl1pPr algn="ctr">
              <a:defRPr/>
            </a:lvl1pPr>
          </a:lstStyle>
          <a:p>
            <a:r>
              <a:rPr lang="en-US" dirty="0"/>
              <a:t>Click to edit Master title style</a:t>
            </a:r>
          </a:p>
        </p:txBody>
      </p:sp>
      <p:sp>
        <p:nvSpPr>
          <p:cNvPr id="4" name="Slide Number Placeholder 5"/>
          <p:cNvSpPr>
            <a:spLocks noGrp="1"/>
          </p:cNvSpPr>
          <p:nvPr>
            <p:ph type="sldNum" sz="quarter" idx="10"/>
          </p:nvPr>
        </p:nvSpPr>
        <p:spPr>
          <a:xfrm>
            <a:off x="6705600" y="228603"/>
            <a:ext cx="2133600" cy="273844"/>
          </a:xfrm>
          <a:prstGeom prst="rect">
            <a:avLst/>
          </a:prstGeom>
        </p:spPr>
        <p:txBody>
          <a:bodyPr vert="horz" wrap="square" lIns="68577" tIns="34289" rIns="68577" bIns="34289" numCol="1" anchor="t" anchorCtr="0" compatLnSpc="1">
            <a:prstTxWarp prst="textNoShape">
              <a:avLst/>
            </a:prstTxWarp>
          </a:bodyPr>
          <a:lstStyle>
            <a:lvl1pPr algn="r" eaLnBrk="1" hangingPunct="1">
              <a:defRPr>
                <a:solidFill>
                  <a:srgbClr val="FFFFFF"/>
                </a:solidFill>
                <a:latin typeface="Calibri" pitchFamily="34" charset="0"/>
              </a:defRPr>
            </a:lvl1pPr>
          </a:lstStyle>
          <a:p>
            <a:fld id="{1BC2B695-E6A9-4B60-815A-CC6294D000D1}" type="slidenum">
              <a:rPr lang="en-US" altLang="en-US"/>
              <a:pPr/>
              <a:t>‹#›</a:t>
            </a:fld>
            <a:endParaRPr lang="en-US" altLang="en-US" dirty="0"/>
          </a:p>
        </p:txBody>
      </p:sp>
    </p:spTree>
    <p:extLst>
      <p:ext uri="{BB962C8B-B14F-4D97-AF65-F5344CB8AC3E}">
        <p14:creationId xmlns:p14="http://schemas.microsoft.com/office/powerpoint/2010/main" val="1813243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07"/>
            <a:ext cx="5638800" cy="631031"/>
          </a:xfrm>
        </p:spPr>
        <p:txBody>
          <a:bodyPr>
            <a:normAutofit/>
          </a:bodyPr>
          <a:lstStyle>
            <a:lvl1pPr algn="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150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1625822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07"/>
            <a:ext cx="5638800" cy="631031"/>
          </a:xfrm>
        </p:spPr>
        <p:txBody>
          <a:bodyPr>
            <a:normAutofit/>
          </a:bodyPr>
          <a:lstStyle>
            <a:lvl1pPr algn="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150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1942201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5" name="Picture 6" descr="TitleA_Blu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3352800" y="1257307"/>
            <a:ext cx="5638800" cy="631031"/>
          </a:xfrm>
        </p:spPr>
        <p:txBody>
          <a:bodyPr>
            <a:normAutofit/>
          </a:bodyPr>
          <a:lstStyle>
            <a:lvl1pPr algn="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2628900"/>
            <a:ext cx="6400800" cy="342900"/>
          </a:xfrm>
        </p:spPr>
        <p:txBody>
          <a:bodyPr>
            <a:normAutofit/>
          </a:bodyPr>
          <a:lstStyle>
            <a:lvl1pPr marL="0" indent="0" algn="r">
              <a:buNone/>
              <a:defRPr sz="150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7" name="Picture Placeholder 6"/>
          <p:cNvSpPr>
            <a:spLocks noGrp="1"/>
          </p:cNvSpPr>
          <p:nvPr>
            <p:ph type="pic" sz="quarter" idx="14"/>
          </p:nvPr>
        </p:nvSpPr>
        <p:spPr>
          <a:xfrm>
            <a:off x="381000" y="1828800"/>
            <a:ext cx="3048000" cy="800100"/>
          </a:xfrm>
        </p:spPr>
        <p:txBody>
          <a:bodyPr/>
          <a:lstStyle/>
          <a:p>
            <a:pPr lvl="0"/>
            <a:endParaRPr lang="en-US" noProof="0" dirty="0"/>
          </a:p>
        </p:txBody>
      </p:sp>
    </p:spTree>
    <p:extLst>
      <p:ext uri="{BB962C8B-B14F-4D97-AF65-F5344CB8AC3E}">
        <p14:creationId xmlns:p14="http://schemas.microsoft.com/office/powerpoint/2010/main" val="449578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2"/>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5895" y="867467"/>
            <a:ext cx="8641080" cy="10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4622" y="4135174"/>
            <a:ext cx="1919378" cy="12795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4135174"/>
            <a:ext cx="1919378" cy="1279586"/>
          </a:xfrm>
          <a:prstGeom prst="rect">
            <a:avLst/>
          </a:prstGeom>
        </p:spPr>
      </p:pic>
    </p:spTree>
    <p:extLst>
      <p:ext uri="{BB962C8B-B14F-4D97-AF65-F5344CB8AC3E}">
        <p14:creationId xmlns:p14="http://schemas.microsoft.com/office/powerpoint/2010/main" val="148007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8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85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8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66" indent="0">
              <a:buNone/>
              <a:defRPr sz="1100"/>
            </a:lvl2pPr>
            <a:lvl3pPr marL="685732" indent="0">
              <a:buNone/>
              <a:defRPr sz="900"/>
            </a:lvl3pPr>
            <a:lvl4pPr marL="1028598" indent="0">
              <a:buNone/>
              <a:defRPr sz="800"/>
            </a:lvl4pPr>
            <a:lvl5pPr marL="1371464" indent="0">
              <a:buNone/>
              <a:defRPr sz="800"/>
            </a:lvl5pPr>
            <a:lvl6pPr marL="1714331" indent="0">
              <a:buNone/>
              <a:defRPr sz="800"/>
            </a:lvl6pPr>
            <a:lvl7pPr marL="2057195" indent="0">
              <a:buNone/>
              <a:defRPr sz="800"/>
            </a:lvl7pPr>
            <a:lvl8pPr marL="2400060" indent="0">
              <a:buNone/>
              <a:defRPr sz="800"/>
            </a:lvl8pPr>
            <a:lvl9pPr marL="2742926"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CD7E9C2F-480A-4451-B679-A6AA8E303886}" type="datetimeFigureOut">
              <a:rPr lang="en-US" smtClean="0">
                <a:solidFill>
                  <a:prstClr val="black">
                    <a:tint val="75000"/>
                  </a:prstClr>
                </a:solidFill>
              </a:rPr>
              <a:pPr/>
              <a:t>7/31/2020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F4C87E-D2E4-4CD8-B8EB-68EB79023A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0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theme" Target="../theme/theme4.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4" tIns="34289" rIns="68574"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74" tIns="34289" rIns="68574" bIns="3428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74" tIns="34289" rIns="68574" bIns="34289" rtlCol="0" anchor="ctr"/>
          <a:lstStyle>
            <a:lvl1pPr algn="l">
              <a:defRPr sz="900">
                <a:solidFill>
                  <a:schemeClr val="tx1">
                    <a:tint val="75000"/>
                  </a:schemeClr>
                </a:solidFill>
              </a:defRPr>
            </a:lvl1pPr>
          </a:lstStyle>
          <a:p>
            <a:pPr defTabSz="685732"/>
            <a:fld id="{CD7E9C2F-480A-4451-B679-A6AA8E303886}" type="datetimeFigureOut">
              <a:rPr lang="en-US" smtClean="0">
                <a:solidFill>
                  <a:prstClr val="black">
                    <a:tint val="75000"/>
                  </a:prstClr>
                </a:solidFill>
              </a:rPr>
              <a:pPr defTabSz="685732"/>
              <a:t>7/31/2020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4" tIns="34289" rIns="68574" bIns="34289" rtlCol="0" anchor="ctr"/>
          <a:lstStyle>
            <a:lvl1pPr algn="ctr">
              <a:defRPr sz="900">
                <a:solidFill>
                  <a:schemeClr val="tx1">
                    <a:tint val="75000"/>
                  </a:schemeClr>
                </a:solidFill>
              </a:defRPr>
            </a:lvl1pPr>
          </a:lstStyle>
          <a:p>
            <a:pPr defTabSz="685732"/>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4" tIns="34289" rIns="68574" bIns="34289" rtlCol="0" anchor="ctr"/>
          <a:lstStyle>
            <a:lvl1pPr algn="r">
              <a:defRPr sz="900">
                <a:solidFill>
                  <a:schemeClr val="tx1">
                    <a:tint val="75000"/>
                  </a:schemeClr>
                </a:solidFill>
              </a:defRPr>
            </a:lvl1pPr>
          </a:lstStyle>
          <a:p>
            <a:pPr defTabSz="685732"/>
            <a:fld id="{76F4C87E-D2E4-4CD8-B8EB-68EB79023AEC}" type="slidenum">
              <a:rPr lang="en-US" smtClean="0">
                <a:solidFill>
                  <a:prstClr val="black">
                    <a:tint val="75000"/>
                  </a:prstClr>
                </a:solidFill>
              </a:rPr>
              <a:pPr defTabSz="685732"/>
              <a:t>‹#›</a:t>
            </a:fld>
            <a:endParaRPr lang="en-US">
              <a:solidFill>
                <a:prstClr val="black">
                  <a:tint val="75000"/>
                </a:prstClr>
              </a:solidFill>
            </a:endParaRPr>
          </a:p>
        </p:txBody>
      </p:sp>
    </p:spTree>
    <p:extLst>
      <p:ext uri="{BB962C8B-B14F-4D97-AF65-F5344CB8AC3E}">
        <p14:creationId xmlns:p14="http://schemas.microsoft.com/office/powerpoint/2010/main" val="3665664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30" tIns="45715" rIns="91430" bIns="4571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30" tIns="45715" rIns="91430" bIns="457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7"/>
            <a:ext cx="2057400" cy="273844"/>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286"/>
            <a:fld id="{C764DE79-268F-4C1A-8933-263129D2AF90}" type="datetimeFigureOut">
              <a:rPr lang="en-US" smtClean="0">
                <a:solidFill>
                  <a:prstClr val="black">
                    <a:tint val="75000"/>
                  </a:prstClr>
                </a:solidFill>
              </a:rPr>
              <a:pPr defTabSz="914286"/>
              <a:t>7/31/2020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286"/>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286"/>
            <a:fld id="{48F63A3B-78C7-47BE-AE5E-E10140E04643}" type="slidenum">
              <a:rPr lang="en-US" smtClean="0">
                <a:solidFill>
                  <a:prstClr val="black">
                    <a:tint val="75000"/>
                  </a:prstClr>
                </a:solidFill>
              </a:rPr>
              <a:pPr defTabSz="914286"/>
              <a:t>‹#›</a:t>
            </a:fld>
            <a:endParaRPr lang="en-US" dirty="0">
              <a:solidFill>
                <a:prstClr val="black">
                  <a:tint val="75000"/>
                </a:prstClr>
              </a:solidFill>
            </a:endParaRPr>
          </a:p>
        </p:txBody>
      </p:sp>
    </p:spTree>
    <p:extLst>
      <p:ext uri="{BB962C8B-B14F-4D97-AF65-F5344CB8AC3E}">
        <p14:creationId xmlns:p14="http://schemas.microsoft.com/office/powerpoint/2010/main" val="30360445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txStyles>
    <p:titleStyle>
      <a:lvl1pPr algn="l" defTabSz="9142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2" indent="-228572" algn="l" defTabSz="9142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5" indent="-228572" algn="l" defTabSz="9142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57" indent="-228572" algn="l" defTabSz="9142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00"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144"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285"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430"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573"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715" indent="-228572" algn="l" defTabSz="9142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286" rtl="0" eaLnBrk="1" latinLnBrk="0" hangingPunct="1">
        <a:defRPr sz="1900" kern="1200">
          <a:solidFill>
            <a:schemeClr val="tx1"/>
          </a:solidFill>
          <a:latin typeface="+mn-lt"/>
          <a:ea typeface="+mn-ea"/>
          <a:cs typeface="+mn-cs"/>
        </a:defRPr>
      </a:lvl1pPr>
      <a:lvl2pPr marL="457142" algn="l" defTabSz="914286" rtl="0" eaLnBrk="1" latinLnBrk="0" hangingPunct="1">
        <a:defRPr sz="1900" kern="1200">
          <a:solidFill>
            <a:schemeClr val="tx1"/>
          </a:solidFill>
          <a:latin typeface="+mn-lt"/>
          <a:ea typeface="+mn-ea"/>
          <a:cs typeface="+mn-cs"/>
        </a:defRPr>
      </a:lvl2pPr>
      <a:lvl3pPr marL="914286" algn="l" defTabSz="914286" rtl="0" eaLnBrk="1" latinLnBrk="0" hangingPunct="1">
        <a:defRPr sz="1900" kern="1200">
          <a:solidFill>
            <a:schemeClr val="tx1"/>
          </a:solidFill>
          <a:latin typeface="+mn-lt"/>
          <a:ea typeface="+mn-ea"/>
          <a:cs typeface="+mn-cs"/>
        </a:defRPr>
      </a:lvl3pPr>
      <a:lvl4pPr marL="1371430" algn="l" defTabSz="914286" rtl="0" eaLnBrk="1" latinLnBrk="0" hangingPunct="1">
        <a:defRPr sz="1900" kern="1200">
          <a:solidFill>
            <a:schemeClr val="tx1"/>
          </a:solidFill>
          <a:latin typeface="+mn-lt"/>
          <a:ea typeface="+mn-ea"/>
          <a:cs typeface="+mn-cs"/>
        </a:defRPr>
      </a:lvl4pPr>
      <a:lvl5pPr marL="1828574" algn="l" defTabSz="914286" rtl="0" eaLnBrk="1" latinLnBrk="0" hangingPunct="1">
        <a:defRPr sz="1900" kern="1200">
          <a:solidFill>
            <a:schemeClr val="tx1"/>
          </a:solidFill>
          <a:latin typeface="+mn-lt"/>
          <a:ea typeface="+mn-ea"/>
          <a:cs typeface="+mn-cs"/>
        </a:defRPr>
      </a:lvl5pPr>
      <a:lvl6pPr marL="2285715" algn="l" defTabSz="914286" rtl="0" eaLnBrk="1" latinLnBrk="0" hangingPunct="1">
        <a:defRPr sz="1900" kern="1200">
          <a:solidFill>
            <a:schemeClr val="tx1"/>
          </a:solidFill>
          <a:latin typeface="+mn-lt"/>
          <a:ea typeface="+mn-ea"/>
          <a:cs typeface="+mn-cs"/>
        </a:defRPr>
      </a:lvl6pPr>
      <a:lvl7pPr marL="2742857" algn="l" defTabSz="914286" rtl="0" eaLnBrk="1" latinLnBrk="0" hangingPunct="1">
        <a:defRPr sz="1900" kern="1200">
          <a:solidFill>
            <a:schemeClr val="tx1"/>
          </a:solidFill>
          <a:latin typeface="+mn-lt"/>
          <a:ea typeface="+mn-ea"/>
          <a:cs typeface="+mn-cs"/>
        </a:defRPr>
      </a:lvl7pPr>
      <a:lvl8pPr marL="3200000" algn="l" defTabSz="914286" rtl="0" eaLnBrk="1" latinLnBrk="0" hangingPunct="1">
        <a:defRPr sz="1900" kern="1200">
          <a:solidFill>
            <a:schemeClr val="tx1"/>
          </a:solidFill>
          <a:latin typeface="+mn-lt"/>
          <a:ea typeface="+mn-ea"/>
          <a:cs typeface="+mn-cs"/>
        </a:defRPr>
      </a:lvl8pPr>
      <a:lvl9pPr marL="3657143" algn="l" defTabSz="914286"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dirty="0">
                <a:solidFill>
                  <a:prstClr val="black">
                    <a:tint val="75000"/>
                  </a:prstClr>
                </a:solidFill>
              </a:rPr>
              <a:pPr defTabSz="457200"/>
              <a:t>7/31/2020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dirty="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3942208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7" tIns="34289" rIns="68577" bIns="3428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a:fld id="{C764DE79-268F-4C1A-8933-263129D2AF90}" type="datetimeFigureOut">
              <a:rPr lang="en-US" dirty="0">
                <a:solidFill>
                  <a:prstClr val="black">
                    <a:tint val="75000"/>
                  </a:prstClr>
                </a:solidFill>
              </a:rPr>
              <a:pPr defTabSz="685766"/>
              <a:t>7/31/2020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a:fld id="{48F63A3B-78C7-47BE-AE5E-E10140E04643}" type="slidenum">
              <a:rPr lang="en-US" dirty="0">
                <a:solidFill>
                  <a:prstClr val="black">
                    <a:tint val="75000"/>
                  </a:prstClr>
                </a:solidFill>
              </a:rPr>
              <a:pPr defTabSz="685766"/>
              <a:t>‹#›</a:t>
            </a:fld>
            <a:endParaRPr lang="en-US" dirty="0">
              <a:solidFill>
                <a:prstClr val="black">
                  <a:tint val="75000"/>
                </a:prstClr>
              </a:solidFill>
            </a:endParaRPr>
          </a:p>
        </p:txBody>
      </p:sp>
    </p:spTree>
    <p:extLst>
      <p:ext uri="{BB962C8B-B14F-4D97-AF65-F5344CB8AC3E}">
        <p14:creationId xmlns:p14="http://schemas.microsoft.com/office/powerpoint/2010/main" val="42215984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2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733550"/>
            <a:ext cx="7239000" cy="896866"/>
          </a:xfrm>
        </p:spPr>
        <p:txBody>
          <a:bodyPr>
            <a:noAutofit/>
          </a:bodyPr>
          <a:lstStyle/>
          <a:p>
            <a:r>
              <a:rPr lang="en-US" sz="5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Basics of Pharmacology</a:t>
            </a:r>
          </a:p>
        </p:txBody>
      </p:sp>
      <p:sp>
        <p:nvSpPr>
          <p:cNvPr id="3" name="Subtitle 2"/>
          <p:cNvSpPr>
            <a:spLocks noGrp="1"/>
          </p:cNvSpPr>
          <p:nvPr>
            <p:ph type="subTitle" idx="1"/>
          </p:nvPr>
        </p:nvSpPr>
        <p:spPr>
          <a:xfrm>
            <a:off x="3282301" y="2800350"/>
            <a:ext cx="5734585" cy="1066800"/>
          </a:xfrm>
        </p:spPr>
        <p:txBody>
          <a:bodyPr>
            <a:normAutofit fontScale="92500"/>
          </a:bodyPr>
          <a:lstStyle/>
          <a:p>
            <a:pPr algn="r">
              <a:lnSpc>
                <a:spcPct val="120000"/>
              </a:lnSpc>
              <a:spcBef>
                <a:spcPts val="0"/>
              </a:spcBef>
            </a:pPr>
            <a:r>
              <a:rPr lang="en-US" sz="2700" i="1" dirty="0">
                <a:solidFill>
                  <a:srgbClr val="02467F"/>
                </a:solidFill>
                <a:latin typeface="Arial" pitchFamily="4" charset="0"/>
                <a:cs typeface="Arial" pitchFamily="4" charset="0"/>
              </a:rPr>
              <a:t>Presented by Mary McCarty-Arias, MA </a:t>
            </a:r>
          </a:p>
          <a:p>
            <a:pPr algn="r">
              <a:lnSpc>
                <a:spcPct val="120000"/>
              </a:lnSpc>
              <a:spcBef>
                <a:spcPts val="0"/>
              </a:spcBef>
            </a:pPr>
            <a:r>
              <a:rPr lang="en-US" sz="2700" i="1" dirty="0">
                <a:solidFill>
                  <a:srgbClr val="02467F"/>
                </a:solidFill>
                <a:latin typeface="Arial" pitchFamily="4" charset="0"/>
                <a:cs typeface="Arial" pitchFamily="4" charset="0"/>
              </a:rPr>
              <a:t>July 2020</a:t>
            </a:r>
          </a:p>
        </p:txBody>
      </p:sp>
      <p:pic>
        <p:nvPicPr>
          <p:cNvPr id="8" name="Picture Placeholder 7"/>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039135" y="3510340"/>
            <a:ext cx="3104865" cy="2069910"/>
          </a:xfrm>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225" y="3736090"/>
            <a:ext cx="2537000" cy="181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201" y="1476605"/>
            <a:ext cx="8913695" cy="9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5438" y="245665"/>
            <a:ext cx="6110781" cy="108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260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solidFill>
                  <a:schemeClr val="accent1">
                    <a:lumMod val="75000"/>
                  </a:schemeClr>
                </a:solidFill>
                <a:effectLst>
                  <a:outerShdw blurRad="38100" dist="38100" dir="2700000" algn="tl">
                    <a:srgbClr val="000000">
                      <a:alpha val="43137"/>
                    </a:srgbClr>
                  </a:outerShdw>
                </a:effectLst>
              </a:rPr>
              <a:t>  What Influences the Effects of a Drug?</a:t>
            </a:r>
          </a:p>
        </p:txBody>
      </p:sp>
      <p:sp>
        <p:nvSpPr>
          <p:cNvPr id="3" name="Content Placeholder 2"/>
          <p:cNvSpPr>
            <a:spLocks noGrp="1"/>
          </p:cNvSpPr>
          <p:nvPr>
            <p:ph idx="1"/>
          </p:nvPr>
        </p:nvSpPr>
        <p:spPr/>
        <p:txBody>
          <a:bodyPr>
            <a:normAutofit/>
          </a:bodyPr>
          <a:lstStyle/>
          <a:p>
            <a:pPr marL="0" indent="0">
              <a:buNone/>
            </a:pPr>
            <a:r>
              <a:rPr lang="en-US" sz="4000" i="1" dirty="0"/>
              <a:t>Write in…</a:t>
            </a:r>
          </a:p>
        </p:txBody>
      </p:sp>
      <p:pic>
        <p:nvPicPr>
          <p:cNvPr id="4" name="Picture 2" descr="On the right is a picture of 2 hands typing on a keyboard."/>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29200" y="1294759"/>
            <a:ext cx="2971800" cy="2811162"/>
          </a:xfrm>
          <a:prstGeom prst="rect">
            <a:avLst/>
          </a:prstGeom>
          <a:noFill/>
          <a:ln w="41275">
            <a:solidFill>
              <a:schemeClr val="bg1"/>
            </a:solidFill>
          </a:ln>
          <a:extLst>
            <a:ext uri="{909E8E84-426E-40DD-AFC4-6F175D3DCCD1}">
              <a14:hiddenFill xmlns:a14="http://schemas.microsoft.com/office/drawing/2010/main">
                <a:solidFill>
                  <a:srgbClr val="FFFFFF"/>
                </a:solidFill>
              </a14:hiddenFill>
            </a:ext>
          </a:extLst>
        </p:spPr>
      </p:pic>
      <p:sp>
        <p:nvSpPr>
          <p:cNvPr id="5"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10</a:t>
            </a:fld>
            <a:endParaRPr lang="en-US" dirty="0">
              <a:solidFill>
                <a:srgbClr val="4472C4">
                  <a:lumMod val="75000"/>
                </a:srgbClr>
              </a:solidFill>
            </a:endParaRPr>
          </a:p>
        </p:txBody>
      </p:sp>
    </p:spTree>
    <p:extLst>
      <p:ext uri="{BB962C8B-B14F-4D97-AF65-F5344CB8AC3E}">
        <p14:creationId xmlns:p14="http://schemas.microsoft.com/office/powerpoint/2010/main" val="233855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Effects of a Drug</a:t>
            </a:r>
          </a:p>
        </p:txBody>
      </p:sp>
      <p:sp>
        <p:nvSpPr>
          <p:cNvPr id="3" name="Content Placeholder 2"/>
          <p:cNvSpPr>
            <a:spLocks noGrp="1"/>
          </p:cNvSpPr>
          <p:nvPr>
            <p:ph idx="1"/>
          </p:nvPr>
        </p:nvSpPr>
        <p:spPr>
          <a:xfrm>
            <a:off x="381000" y="1123950"/>
            <a:ext cx="7886700" cy="2961501"/>
          </a:xfrm>
        </p:spPr>
        <p:txBody>
          <a:bodyPr>
            <a:normAutofit fontScale="92500" lnSpcReduction="20000"/>
          </a:bodyPr>
          <a:lstStyle/>
          <a:p>
            <a:pPr marL="0" indent="0">
              <a:lnSpc>
                <a:spcPct val="110000"/>
              </a:lnSpc>
              <a:spcBef>
                <a:spcPts val="1200"/>
              </a:spcBef>
              <a:buNone/>
            </a:pPr>
            <a:r>
              <a:rPr lang="en-US" dirty="0"/>
              <a:t>Pharmacological</a:t>
            </a:r>
          </a:p>
          <a:p>
            <a:pPr lvl="1">
              <a:lnSpc>
                <a:spcPct val="110000"/>
              </a:lnSpc>
              <a:spcBef>
                <a:spcPts val="600"/>
              </a:spcBef>
              <a:buClr>
                <a:schemeClr val="tx1">
                  <a:lumMod val="50000"/>
                  <a:lumOff val="50000"/>
                </a:schemeClr>
              </a:buClr>
            </a:pPr>
            <a:r>
              <a:rPr lang="en-US" dirty="0"/>
              <a:t>Pharmacokinetics</a:t>
            </a:r>
          </a:p>
          <a:p>
            <a:pPr lvl="1">
              <a:lnSpc>
                <a:spcPct val="110000"/>
              </a:lnSpc>
              <a:spcBef>
                <a:spcPts val="600"/>
              </a:spcBef>
              <a:buClr>
                <a:schemeClr val="tx1">
                  <a:lumMod val="50000"/>
                  <a:lumOff val="50000"/>
                </a:schemeClr>
              </a:buClr>
            </a:pPr>
            <a:r>
              <a:rPr lang="en-US" dirty="0"/>
              <a:t>Drug itself</a:t>
            </a:r>
          </a:p>
          <a:p>
            <a:pPr lvl="1">
              <a:lnSpc>
                <a:spcPct val="110000"/>
              </a:lnSpc>
              <a:spcBef>
                <a:spcPts val="600"/>
              </a:spcBef>
              <a:buClr>
                <a:schemeClr val="tx1">
                  <a:lumMod val="50000"/>
                  <a:lumOff val="50000"/>
                </a:schemeClr>
              </a:buClr>
            </a:pPr>
            <a:r>
              <a:rPr lang="en-US" dirty="0"/>
              <a:t>Venue</a:t>
            </a:r>
          </a:p>
          <a:p>
            <a:pPr lvl="1">
              <a:lnSpc>
                <a:spcPct val="110000"/>
              </a:lnSpc>
              <a:spcBef>
                <a:spcPts val="600"/>
              </a:spcBef>
              <a:buClr>
                <a:schemeClr val="tx1">
                  <a:lumMod val="50000"/>
                  <a:lumOff val="50000"/>
                </a:schemeClr>
              </a:buClr>
            </a:pPr>
            <a:r>
              <a:rPr lang="en-US" dirty="0"/>
              <a:t>Route of administration</a:t>
            </a:r>
          </a:p>
          <a:p>
            <a:pPr marL="0" indent="0">
              <a:lnSpc>
                <a:spcPct val="110000"/>
              </a:lnSpc>
              <a:spcBef>
                <a:spcPts val="1200"/>
              </a:spcBef>
              <a:buNone/>
            </a:pPr>
            <a:r>
              <a:rPr lang="en-US" dirty="0"/>
              <a:t>Individual</a:t>
            </a:r>
          </a:p>
          <a:p>
            <a:pPr lvl="1">
              <a:lnSpc>
                <a:spcPct val="110000"/>
              </a:lnSpc>
              <a:spcBef>
                <a:spcPts val="600"/>
              </a:spcBef>
              <a:buClr>
                <a:schemeClr val="tx1">
                  <a:lumMod val="50000"/>
                  <a:lumOff val="50000"/>
                </a:schemeClr>
              </a:buClr>
            </a:pPr>
            <a:r>
              <a:rPr lang="en-US" dirty="0"/>
              <a:t>Age, gender, weight, expectations</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11</a:t>
            </a:fld>
            <a:endParaRPr lang="en-US" dirty="0">
              <a:solidFill>
                <a:srgbClr val="4472C4">
                  <a:lumMod val="75000"/>
                </a:srgbClr>
              </a:solidFill>
            </a:endParaRPr>
          </a:p>
        </p:txBody>
      </p:sp>
    </p:spTree>
    <p:extLst>
      <p:ext uri="{BB962C8B-B14F-4D97-AF65-F5344CB8AC3E}">
        <p14:creationId xmlns:p14="http://schemas.microsoft.com/office/powerpoint/2010/main" val="341192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dirty="0">
                <a:solidFill>
                  <a:schemeClr val="accent1">
                    <a:lumMod val="75000"/>
                  </a:schemeClr>
                </a:solidFill>
              </a:rPr>
              <a:t> </a:t>
            </a:r>
            <a:r>
              <a:rPr lang="en-US" sz="4400" dirty="0">
                <a:solidFill>
                  <a:schemeClr val="accent1">
                    <a:lumMod val="75000"/>
                  </a:schemeClr>
                </a:solidFill>
                <a:effectLst>
                  <a:outerShdw blurRad="38100" dist="38100" dir="2700000" algn="tl">
                    <a:srgbClr val="000000">
                      <a:alpha val="43137"/>
                    </a:srgbClr>
                  </a:outerShdw>
                </a:effectLst>
              </a:rPr>
              <a:t>Bio-Psycho-Social-Spiritual Model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40211620"/>
              </p:ext>
            </p:extLst>
          </p:nvPr>
        </p:nvGraphicFramePr>
        <p:xfrm>
          <a:off x="298450" y="1182688"/>
          <a:ext cx="8369300" cy="296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12</a:t>
            </a:fld>
            <a:endParaRPr lang="en-US" dirty="0">
              <a:solidFill>
                <a:srgbClr val="4472C4">
                  <a:lumMod val="75000"/>
                </a:srgbClr>
              </a:solidFill>
            </a:endParaRPr>
          </a:p>
        </p:txBody>
      </p:sp>
    </p:spTree>
    <p:extLst>
      <p:ext uri="{BB962C8B-B14F-4D97-AF65-F5344CB8AC3E}">
        <p14:creationId xmlns:p14="http://schemas.microsoft.com/office/powerpoint/2010/main" val="194181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Rebound - Homeostasis</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13</a:t>
            </a:fld>
            <a:endParaRPr lang="en-US" dirty="0">
              <a:solidFill>
                <a:srgbClr val="4472C4">
                  <a:lumMod val="75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413392"/>
            <a:ext cx="3731075" cy="65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4"/>
          <p:cNvSpPr>
            <a:spLocks noChangeShapeType="1"/>
          </p:cNvSpPr>
          <p:nvPr/>
        </p:nvSpPr>
        <p:spPr bwMode="auto">
          <a:xfrm flipH="1">
            <a:off x="1828800" y="1200150"/>
            <a:ext cx="0" cy="3084910"/>
          </a:xfrm>
          <a:prstGeom prst="line">
            <a:avLst/>
          </a:prstGeom>
          <a:noFill/>
          <a:ln w="9525">
            <a:solidFill>
              <a:srgbClr val="000000"/>
            </a:solidFill>
            <a:round/>
            <a:headEnd type="triangle" w="med" len="med"/>
            <a:tailEnd type="triangle" w="med" len="med"/>
          </a:ln>
        </p:spPr>
        <p:txBody>
          <a:bodyPr/>
          <a:lstStyle/>
          <a:p>
            <a:endParaRPr lang="en-US"/>
          </a:p>
        </p:txBody>
      </p:sp>
      <p:sp>
        <p:nvSpPr>
          <p:cNvPr id="8" name="Text Box 12"/>
          <p:cNvSpPr txBox="1">
            <a:spLocks noChangeArrowheads="1"/>
          </p:cNvSpPr>
          <p:nvPr/>
        </p:nvSpPr>
        <p:spPr bwMode="auto">
          <a:xfrm>
            <a:off x="1981200" y="1123950"/>
            <a:ext cx="2438400" cy="590550"/>
          </a:xfrm>
          <a:prstGeom prst="rect">
            <a:avLst/>
          </a:prstGeom>
          <a:solidFill>
            <a:srgbClr val="FFFFFF"/>
          </a:solidFill>
          <a:ln w="9525">
            <a:noFill/>
            <a:miter lim="800000"/>
            <a:headEnd/>
            <a:tailEnd/>
          </a:ln>
        </p:spPr>
        <p:txBody>
          <a:bodyPr/>
          <a:lstStyle/>
          <a:p>
            <a:pPr eaLnBrk="0" hangingPunct="0"/>
            <a:r>
              <a:rPr lang="en-US" sz="2000" dirty="0"/>
              <a:t>Death/Convulsion</a:t>
            </a:r>
            <a:endParaRPr lang="en-US" sz="2400" dirty="0">
              <a:latin typeface="Times New Roman" pitchFamily="18" charset="0"/>
            </a:endParaRPr>
          </a:p>
        </p:txBody>
      </p:sp>
      <p:sp>
        <p:nvSpPr>
          <p:cNvPr id="9" name="TextBox 8"/>
          <p:cNvSpPr txBox="1"/>
          <p:nvPr/>
        </p:nvSpPr>
        <p:spPr>
          <a:xfrm>
            <a:off x="1981200" y="2038350"/>
            <a:ext cx="1514197" cy="369332"/>
          </a:xfrm>
          <a:prstGeom prst="rect">
            <a:avLst/>
          </a:prstGeom>
          <a:noFill/>
        </p:spPr>
        <p:txBody>
          <a:bodyPr wrap="none" rtlCol="0">
            <a:spAutoFit/>
          </a:bodyPr>
          <a:lstStyle/>
          <a:p>
            <a:r>
              <a:rPr lang="en-US" dirty="0"/>
              <a:t>Coffee (high)</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34" y="2647950"/>
            <a:ext cx="4286250" cy="26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7"/>
          <p:cNvSpPr>
            <a:spLocks noChangeShapeType="1"/>
          </p:cNvSpPr>
          <p:nvPr/>
        </p:nvSpPr>
        <p:spPr bwMode="auto">
          <a:xfrm>
            <a:off x="1828800" y="2571750"/>
            <a:ext cx="3595688" cy="0"/>
          </a:xfrm>
          <a:prstGeom prst="line">
            <a:avLst/>
          </a:prstGeom>
          <a:noFill/>
          <a:ln w="9525">
            <a:solidFill>
              <a:srgbClr val="000000"/>
            </a:solidFill>
            <a:prstDash val="sysDot"/>
            <a:round/>
            <a:headEnd/>
            <a:tailEnd/>
          </a:ln>
        </p:spPr>
        <p:txBody>
          <a:bodyPr/>
          <a:lstStyle/>
          <a:p>
            <a:endParaRPr lang="en-US"/>
          </a:p>
        </p:txBody>
      </p:sp>
      <p:sp>
        <p:nvSpPr>
          <p:cNvPr id="13" name="Line 8"/>
          <p:cNvSpPr>
            <a:spLocks noChangeShapeType="1"/>
          </p:cNvSpPr>
          <p:nvPr/>
        </p:nvSpPr>
        <p:spPr bwMode="auto">
          <a:xfrm>
            <a:off x="1828800" y="2910226"/>
            <a:ext cx="3748088" cy="0"/>
          </a:xfrm>
          <a:prstGeom prst="line">
            <a:avLst/>
          </a:prstGeom>
          <a:noFill/>
          <a:ln w="9525">
            <a:solidFill>
              <a:srgbClr val="000000"/>
            </a:solidFill>
            <a:prstDash val="sysDot"/>
            <a:round/>
            <a:headEnd/>
            <a:tailEnd/>
          </a:ln>
        </p:spPr>
        <p:txBody>
          <a:bodyPr/>
          <a:lstStyle/>
          <a:p>
            <a:endParaRPr lang="en-US"/>
          </a:p>
        </p:txBody>
      </p:sp>
      <p:sp>
        <p:nvSpPr>
          <p:cNvPr id="10" name="TextBox 9"/>
          <p:cNvSpPr txBox="1"/>
          <p:nvPr/>
        </p:nvSpPr>
        <p:spPr>
          <a:xfrm>
            <a:off x="3495397" y="3225284"/>
            <a:ext cx="2081491" cy="369332"/>
          </a:xfrm>
          <a:prstGeom prst="rect">
            <a:avLst/>
          </a:prstGeom>
          <a:noFill/>
        </p:spPr>
        <p:txBody>
          <a:bodyPr wrap="square" rtlCol="0">
            <a:spAutoFit/>
          </a:bodyPr>
          <a:lstStyle/>
          <a:p>
            <a:r>
              <a:rPr lang="en-US" dirty="0"/>
              <a:t>Coffee - rebound</a:t>
            </a:r>
          </a:p>
        </p:txBody>
      </p:sp>
      <p:sp>
        <p:nvSpPr>
          <p:cNvPr id="11" name="TextBox 10"/>
          <p:cNvSpPr txBox="1"/>
          <p:nvPr/>
        </p:nvSpPr>
        <p:spPr>
          <a:xfrm>
            <a:off x="6172201" y="2343150"/>
            <a:ext cx="2362200" cy="646331"/>
          </a:xfrm>
          <a:prstGeom prst="rect">
            <a:avLst/>
          </a:prstGeom>
          <a:noFill/>
        </p:spPr>
        <p:txBody>
          <a:bodyPr wrap="square" rtlCol="0">
            <a:spAutoFit/>
          </a:bodyPr>
          <a:lstStyle/>
          <a:p>
            <a:r>
              <a:rPr lang="en-US" dirty="0"/>
              <a:t>Average Tension Level</a:t>
            </a:r>
          </a:p>
        </p:txBody>
      </p:sp>
      <p:sp>
        <p:nvSpPr>
          <p:cNvPr id="14" name="TextBox 13"/>
          <p:cNvSpPr txBox="1"/>
          <p:nvPr/>
        </p:nvSpPr>
        <p:spPr>
          <a:xfrm>
            <a:off x="1981200" y="3790950"/>
            <a:ext cx="1645444" cy="369332"/>
          </a:xfrm>
          <a:prstGeom prst="rect">
            <a:avLst/>
          </a:prstGeom>
          <a:noFill/>
        </p:spPr>
        <p:txBody>
          <a:bodyPr wrap="square" rtlCol="0">
            <a:spAutoFit/>
          </a:bodyPr>
          <a:lstStyle/>
          <a:p>
            <a:r>
              <a:rPr lang="en-US" dirty="0"/>
              <a:t>Death/Coma</a:t>
            </a:r>
          </a:p>
        </p:txBody>
      </p:sp>
    </p:spTree>
    <p:extLst>
      <p:ext uri="{BB962C8B-B14F-4D97-AF65-F5344CB8AC3E}">
        <p14:creationId xmlns:p14="http://schemas.microsoft.com/office/powerpoint/2010/main" val="3690764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Stimulants </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14</a:t>
            </a:fld>
            <a:endParaRPr lang="en-US" dirty="0">
              <a:solidFill>
                <a:srgbClr val="4472C4">
                  <a:lumMod val="75000"/>
                </a:srgb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00150"/>
            <a:ext cx="135049"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There is a graph with a horizontal line." title="Stimu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24006"/>
            <a:ext cx="428625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This is a rebound chart for stimulants.  There is an arrow on the left hand side.  There is a curved feature whch rises then lowers.  " title="Stimula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667" y="1832359"/>
            <a:ext cx="4164013"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9800" y="1123950"/>
            <a:ext cx="2362200" cy="369332"/>
          </a:xfrm>
          <a:prstGeom prst="rect">
            <a:avLst/>
          </a:prstGeom>
          <a:noFill/>
        </p:spPr>
        <p:txBody>
          <a:bodyPr wrap="square" rtlCol="0">
            <a:spAutoFit/>
          </a:bodyPr>
          <a:lstStyle/>
          <a:p>
            <a:r>
              <a:rPr lang="en-US" dirty="0"/>
              <a:t>Death/Convulsions</a:t>
            </a:r>
          </a:p>
        </p:txBody>
      </p:sp>
      <p:sp>
        <p:nvSpPr>
          <p:cNvPr id="3" name="TextBox 2"/>
          <p:cNvSpPr txBox="1"/>
          <p:nvPr/>
        </p:nvSpPr>
        <p:spPr>
          <a:xfrm flipH="1">
            <a:off x="2133600" y="3823216"/>
            <a:ext cx="1524000" cy="369332"/>
          </a:xfrm>
          <a:prstGeom prst="rect">
            <a:avLst/>
          </a:prstGeom>
          <a:noFill/>
        </p:spPr>
        <p:txBody>
          <a:bodyPr wrap="square" rtlCol="0">
            <a:spAutoFit/>
          </a:bodyPr>
          <a:lstStyle/>
          <a:p>
            <a:r>
              <a:rPr lang="en-US" dirty="0"/>
              <a:t>Death/Coma</a:t>
            </a:r>
          </a:p>
        </p:txBody>
      </p:sp>
      <p:sp>
        <p:nvSpPr>
          <p:cNvPr id="8" name="TextBox 7"/>
          <p:cNvSpPr txBox="1"/>
          <p:nvPr/>
        </p:nvSpPr>
        <p:spPr>
          <a:xfrm>
            <a:off x="3657600" y="1832359"/>
            <a:ext cx="3031599" cy="369332"/>
          </a:xfrm>
          <a:prstGeom prst="rect">
            <a:avLst/>
          </a:prstGeom>
          <a:noFill/>
        </p:spPr>
        <p:txBody>
          <a:bodyPr wrap="none" rtlCol="0">
            <a:spAutoFit/>
          </a:bodyPr>
          <a:lstStyle/>
          <a:p>
            <a:r>
              <a:rPr lang="en-US" dirty="0"/>
              <a:t>Heightened mood, euphoria</a:t>
            </a:r>
          </a:p>
        </p:txBody>
      </p:sp>
      <p:sp>
        <p:nvSpPr>
          <p:cNvPr id="9" name="TextBox 8"/>
          <p:cNvSpPr txBox="1"/>
          <p:nvPr/>
        </p:nvSpPr>
        <p:spPr>
          <a:xfrm>
            <a:off x="4800600" y="3486150"/>
            <a:ext cx="2321982" cy="369332"/>
          </a:xfrm>
          <a:prstGeom prst="rect">
            <a:avLst/>
          </a:prstGeom>
          <a:noFill/>
        </p:spPr>
        <p:txBody>
          <a:bodyPr wrap="none" rtlCol="0">
            <a:spAutoFit/>
          </a:bodyPr>
          <a:lstStyle/>
          <a:p>
            <a:r>
              <a:rPr lang="en-US" dirty="0"/>
              <a:t>Lethargy, depression</a:t>
            </a:r>
          </a:p>
        </p:txBody>
      </p:sp>
      <p:sp>
        <p:nvSpPr>
          <p:cNvPr id="10" name="TextBox 9"/>
          <p:cNvSpPr txBox="1"/>
          <p:nvPr/>
        </p:nvSpPr>
        <p:spPr>
          <a:xfrm>
            <a:off x="6553201" y="2343150"/>
            <a:ext cx="1828800" cy="646331"/>
          </a:xfrm>
          <a:prstGeom prst="rect">
            <a:avLst/>
          </a:prstGeom>
          <a:noFill/>
        </p:spPr>
        <p:txBody>
          <a:bodyPr wrap="square" rtlCol="0">
            <a:spAutoFit/>
          </a:bodyPr>
          <a:lstStyle/>
          <a:p>
            <a:r>
              <a:rPr lang="en-US" dirty="0"/>
              <a:t>Average tension level</a:t>
            </a:r>
          </a:p>
        </p:txBody>
      </p:sp>
    </p:spTree>
    <p:extLst>
      <p:ext uri="{BB962C8B-B14F-4D97-AF65-F5344CB8AC3E}">
        <p14:creationId xmlns:p14="http://schemas.microsoft.com/office/powerpoint/2010/main" val="3690764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Opioids (Heroin)</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15</a:t>
            </a:fld>
            <a:endParaRPr lang="en-US" dirty="0">
              <a:solidFill>
                <a:srgbClr val="4472C4">
                  <a:lumMod val="75000"/>
                </a:srgbClr>
              </a:solidFill>
            </a:endParaRP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6415" y="1276350"/>
            <a:ext cx="135049"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4"/>
          <p:cNvSpPr>
            <a:spLocks noChangeShapeType="1"/>
          </p:cNvSpPr>
          <p:nvPr/>
        </p:nvSpPr>
        <p:spPr bwMode="auto">
          <a:xfrm>
            <a:off x="1541464" y="2834879"/>
            <a:ext cx="4205287" cy="0"/>
          </a:xfrm>
          <a:prstGeom prst="line">
            <a:avLst/>
          </a:prstGeom>
          <a:noFill/>
          <a:ln w="9525">
            <a:solidFill>
              <a:srgbClr val="000000"/>
            </a:solidFill>
            <a:round/>
            <a:headEnd/>
            <a:tailEnd type="triangle" w="med" len="med"/>
          </a:ln>
        </p:spPr>
        <p:txBody>
          <a:bodyPr/>
          <a:lstStyle/>
          <a:p>
            <a:endParaRPr lang="en-US"/>
          </a:p>
        </p:txBody>
      </p:sp>
      <p:sp>
        <p:nvSpPr>
          <p:cNvPr id="10" name="Freeform 10"/>
          <p:cNvSpPr>
            <a:spLocks/>
          </p:cNvSpPr>
          <p:nvPr/>
        </p:nvSpPr>
        <p:spPr bwMode="auto">
          <a:xfrm>
            <a:off x="1541464" y="1952625"/>
            <a:ext cx="3932238" cy="1759744"/>
          </a:xfrm>
          <a:custGeom>
            <a:avLst/>
            <a:gdLst/>
            <a:ahLst/>
            <a:cxnLst>
              <a:cxn ang="0">
                <a:pos x="0" y="1848"/>
              </a:cxn>
              <a:cxn ang="0">
                <a:pos x="1728" y="3432"/>
              </a:cxn>
              <a:cxn ang="0">
                <a:pos x="4464" y="264"/>
              </a:cxn>
              <a:cxn ang="0">
                <a:pos x="6192" y="1848"/>
              </a:cxn>
            </a:cxnLst>
            <a:rect l="0" t="0" r="r" b="b"/>
            <a:pathLst>
              <a:path w="6192" h="3695">
                <a:moveTo>
                  <a:pt x="0" y="1848"/>
                </a:moveTo>
                <a:cubicBezTo>
                  <a:pt x="492" y="2771"/>
                  <a:pt x="984" y="3695"/>
                  <a:pt x="1728" y="3432"/>
                </a:cubicBezTo>
                <a:cubicBezTo>
                  <a:pt x="2471" y="3168"/>
                  <a:pt x="3720" y="527"/>
                  <a:pt x="4464" y="264"/>
                </a:cubicBezTo>
                <a:cubicBezTo>
                  <a:pt x="5207" y="0"/>
                  <a:pt x="5904" y="1584"/>
                  <a:pt x="6192" y="1848"/>
                </a:cubicBezTo>
              </a:path>
            </a:pathLst>
          </a:custGeom>
          <a:noFill/>
          <a:ln w="9525">
            <a:solidFill>
              <a:srgbClr val="000000"/>
            </a:solidFill>
            <a:round/>
            <a:headEnd/>
            <a:tailEnd/>
          </a:ln>
        </p:spPr>
        <p:txBody>
          <a:bodyPr/>
          <a:lstStyle/>
          <a:p>
            <a:endParaRPr lang="en-US"/>
          </a:p>
        </p:txBody>
      </p:sp>
      <p:sp>
        <p:nvSpPr>
          <p:cNvPr id="3" name="TextBox 2"/>
          <p:cNvSpPr txBox="1"/>
          <p:nvPr/>
        </p:nvSpPr>
        <p:spPr>
          <a:xfrm>
            <a:off x="1752600" y="3943350"/>
            <a:ext cx="1524000" cy="369332"/>
          </a:xfrm>
          <a:prstGeom prst="rect">
            <a:avLst/>
          </a:prstGeom>
          <a:noFill/>
        </p:spPr>
        <p:txBody>
          <a:bodyPr wrap="square" rtlCol="0">
            <a:spAutoFit/>
          </a:bodyPr>
          <a:lstStyle/>
          <a:p>
            <a:r>
              <a:rPr lang="en-US" dirty="0"/>
              <a:t>Death/Coma</a:t>
            </a:r>
          </a:p>
        </p:txBody>
      </p:sp>
      <p:sp>
        <p:nvSpPr>
          <p:cNvPr id="6" name="TextBox 5"/>
          <p:cNvSpPr txBox="1"/>
          <p:nvPr/>
        </p:nvSpPr>
        <p:spPr>
          <a:xfrm>
            <a:off x="1905000" y="1200150"/>
            <a:ext cx="2121093" cy="369332"/>
          </a:xfrm>
          <a:prstGeom prst="rect">
            <a:avLst/>
          </a:prstGeom>
          <a:noFill/>
        </p:spPr>
        <p:txBody>
          <a:bodyPr wrap="none" rtlCol="0">
            <a:spAutoFit/>
          </a:bodyPr>
          <a:lstStyle/>
          <a:p>
            <a:r>
              <a:rPr lang="en-US" dirty="0"/>
              <a:t>Death/Convulsions</a:t>
            </a:r>
          </a:p>
        </p:txBody>
      </p:sp>
      <p:sp>
        <p:nvSpPr>
          <p:cNvPr id="11" name="TextBox 10"/>
          <p:cNvSpPr txBox="1"/>
          <p:nvPr/>
        </p:nvSpPr>
        <p:spPr>
          <a:xfrm>
            <a:off x="3124200" y="3486150"/>
            <a:ext cx="3570208" cy="369332"/>
          </a:xfrm>
          <a:prstGeom prst="rect">
            <a:avLst/>
          </a:prstGeom>
          <a:noFill/>
        </p:spPr>
        <p:txBody>
          <a:bodyPr wrap="none" rtlCol="0">
            <a:spAutoFit/>
          </a:bodyPr>
          <a:lstStyle/>
          <a:p>
            <a:r>
              <a:rPr lang="en-US" dirty="0"/>
              <a:t>No pain, no tension, no problems</a:t>
            </a:r>
          </a:p>
        </p:txBody>
      </p:sp>
      <p:sp>
        <p:nvSpPr>
          <p:cNvPr id="12" name="TextBox 11"/>
          <p:cNvSpPr txBox="1"/>
          <p:nvPr/>
        </p:nvSpPr>
        <p:spPr>
          <a:xfrm>
            <a:off x="4800600" y="1809750"/>
            <a:ext cx="2569934" cy="369332"/>
          </a:xfrm>
          <a:prstGeom prst="rect">
            <a:avLst/>
          </a:prstGeom>
          <a:noFill/>
        </p:spPr>
        <p:txBody>
          <a:bodyPr wrap="none" rtlCol="0">
            <a:spAutoFit/>
          </a:bodyPr>
          <a:lstStyle/>
          <a:p>
            <a:r>
              <a:rPr lang="en-US" dirty="0"/>
              <a:t>Increased pain, tension</a:t>
            </a:r>
          </a:p>
        </p:txBody>
      </p:sp>
      <p:sp>
        <p:nvSpPr>
          <p:cNvPr id="13" name="TextBox 12"/>
          <p:cNvSpPr txBox="1"/>
          <p:nvPr/>
        </p:nvSpPr>
        <p:spPr>
          <a:xfrm>
            <a:off x="5867401" y="2571750"/>
            <a:ext cx="2209800" cy="646331"/>
          </a:xfrm>
          <a:prstGeom prst="rect">
            <a:avLst/>
          </a:prstGeom>
          <a:noFill/>
        </p:spPr>
        <p:txBody>
          <a:bodyPr wrap="square" rtlCol="0">
            <a:spAutoFit/>
          </a:bodyPr>
          <a:lstStyle/>
          <a:p>
            <a:r>
              <a:rPr lang="en-US" dirty="0"/>
              <a:t>Average Tension Level</a:t>
            </a:r>
          </a:p>
        </p:txBody>
      </p:sp>
    </p:spTree>
    <p:extLst>
      <p:ext uri="{BB962C8B-B14F-4D97-AF65-F5344CB8AC3E}">
        <p14:creationId xmlns:p14="http://schemas.microsoft.com/office/powerpoint/2010/main" val="369076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Routes of Administration</a:t>
            </a:r>
          </a:p>
        </p:txBody>
      </p:sp>
      <p:sp>
        <p:nvSpPr>
          <p:cNvPr id="5" name="Content Placeholder 4"/>
          <p:cNvSpPr>
            <a:spLocks noGrp="1"/>
          </p:cNvSpPr>
          <p:nvPr>
            <p:ph idx="1"/>
          </p:nvPr>
        </p:nvSpPr>
        <p:spPr>
          <a:xfrm>
            <a:off x="298403" y="1181975"/>
            <a:ext cx="8540797" cy="2961501"/>
          </a:xfrm>
        </p:spPr>
        <p:txBody>
          <a:bodyPr>
            <a:normAutofit/>
          </a:bodyPr>
          <a:lstStyle/>
          <a:p>
            <a:pPr>
              <a:lnSpc>
                <a:spcPct val="110000"/>
              </a:lnSpc>
              <a:spcBef>
                <a:spcPts val="1800"/>
              </a:spcBef>
              <a:buClr>
                <a:schemeClr val="tx1">
                  <a:lumMod val="50000"/>
                  <a:lumOff val="50000"/>
                </a:schemeClr>
              </a:buClr>
            </a:pPr>
            <a:r>
              <a:rPr lang="en-US" sz="2800" dirty="0"/>
              <a:t>The way we get drugs into the body</a:t>
            </a:r>
          </a:p>
          <a:p>
            <a:pPr>
              <a:lnSpc>
                <a:spcPct val="110000"/>
              </a:lnSpc>
              <a:spcBef>
                <a:spcPts val="1800"/>
              </a:spcBef>
              <a:buClr>
                <a:schemeClr val="tx1">
                  <a:lumMod val="50000"/>
                  <a:lumOff val="50000"/>
                </a:schemeClr>
              </a:buClr>
            </a:pPr>
            <a:r>
              <a:rPr lang="en-US" sz="2800" dirty="0"/>
              <a:t>Why do we want to know the route of administration (sometimes called routes of ingestion)?</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16</a:t>
            </a:fld>
            <a:endParaRPr lang="en-US" dirty="0">
              <a:solidFill>
                <a:srgbClr val="4472C4">
                  <a:lumMod val="75000"/>
                </a:srgbClr>
              </a:solidFill>
            </a:endParaRPr>
          </a:p>
        </p:txBody>
      </p:sp>
    </p:spTree>
    <p:extLst>
      <p:ext uri="{BB962C8B-B14F-4D97-AF65-F5344CB8AC3E}">
        <p14:creationId xmlns:p14="http://schemas.microsoft.com/office/powerpoint/2010/main" val="369076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Routes of Administration (ROAs)</a:t>
            </a:r>
          </a:p>
        </p:txBody>
      </p:sp>
      <p:sp>
        <p:nvSpPr>
          <p:cNvPr id="3" name="Content Placeholder 2"/>
          <p:cNvSpPr>
            <a:spLocks noGrp="1"/>
          </p:cNvSpPr>
          <p:nvPr>
            <p:ph idx="1"/>
          </p:nvPr>
        </p:nvSpPr>
        <p:spPr>
          <a:xfrm>
            <a:off x="372754" y="1123950"/>
            <a:ext cx="8618845" cy="2961501"/>
          </a:xfrm>
        </p:spPr>
        <p:txBody>
          <a:bodyPr>
            <a:normAutofit fontScale="85000" lnSpcReduction="20000"/>
          </a:bodyPr>
          <a:lstStyle/>
          <a:p>
            <a:pPr marL="0" indent="0">
              <a:lnSpc>
                <a:spcPct val="110000"/>
              </a:lnSpc>
              <a:spcBef>
                <a:spcPts val="1200"/>
              </a:spcBef>
              <a:buClr>
                <a:schemeClr val="tx1">
                  <a:lumMod val="50000"/>
                  <a:lumOff val="50000"/>
                </a:schemeClr>
              </a:buClr>
              <a:buNone/>
            </a:pPr>
            <a:r>
              <a:rPr lang="en-US" dirty="0"/>
              <a:t>General Rule</a:t>
            </a:r>
          </a:p>
          <a:p>
            <a:pPr lvl="1">
              <a:lnSpc>
                <a:spcPct val="110000"/>
              </a:lnSpc>
              <a:spcBef>
                <a:spcPts val="1200"/>
              </a:spcBef>
              <a:buClr>
                <a:schemeClr val="tx1">
                  <a:lumMod val="50000"/>
                  <a:lumOff val="50000"/>
                </a:schemeClr>
              </a:buClr>
            </a:pPr>
            <a:r>
              <a:rPr lang="en-US" dirty="0"/>
              <a:t>	</a:t>
            </a:r>
            <a:r>
              <a:rPr lang="en-US" sz="2600" dirty="0"/>
              <a:t>The faster the absorption, the more intense the impact</a:t>
            </a:r>
          </a:p>
          <a:p>
            <a:pPr lvl="1">
              <a:lnSpc>
                <a:spcPct val="110000"/>
              </a:lnSpc>
              <a:spcBef>
                <a:spcPts val="1200"/>
              </a:spcBef>
              <a:buClr>
                <a:schemeClr val="tx1">
                  <a:lumMod val="50000"/>
                  <a:lumOff val="50000"/>
                </a:schemeClr>
              </a:buClr>
            </a:pPr>
            <a:r>
              <a:rPr lang="en-US" sz="2600" dirty="0"/>
              <a:t>	The faster the absorption, the shorter the duration of action</a:t>
            </a:r>
          </a:p>
          <a:p>
            <a:pPr marL="0" indent="0">
              <a:lnSpc>
                <a:spcPct val="110000"/>
              </a:lnSpc>
              <a:spcBef>
                <a:spcPts val="1200"/>
              </a:spcBef>
              <a:buClr>
                <a:schemeClr val="tx1">
                  <a:lumMod val="50000"/>
                  <a:lumOff val="50000"/>
                </a:schemeClr>
              </a:buClr>
              <a:buNone/>
            </a:pPr>
            <a:r>
              <a:rPr lang="en-US" dirty="0"/>
              <a:t>Routes of administration also tell us:</a:t>
            </a:r>
          </a:p>
          <a:p>
            <a:pPr lvl="1">
              <a:lnSpc>
                <a:spcPct val="110000"/>
              </a:lnSpc>
              <a:spcBef>
                <a:spcPts val="1200"/>
              </a:spcBef>
              <a:buClr>
                <a:schemeClr val="tx1">
                  <a:lumMod val="50000"/>
                  <a:lumOff val="50000"/>
                </a:schemeClr>
              </a:buClr>
            </a:pPr>
            <a:r>
              <a:rPr lang="en-US" dirty="0"/>
              <a:t>	</a:t>
            </a:r>
            <a:r>
              <a:rPr lang="en-US" sz="2600" dirty="0"/>
              <a:t>Addiction potential</a:t>
            </a:r>
          </a:p>
          <a:p>
            <a:pPr lvl="1">
              <a:lnSpc>
                <a:spcPct val="110000"/>
              </a:lnSpc>
              <a:spcBef>
                <a:spcPts val="1200"/>
              </a:spcBef>
              <a:buClr>
                <a:schemeClr val="tx1">
                  <a:lumMod val="50000"/>
                  <a:lumOff val="50000"/>
                </a:schemeClr>
              </a:buClr>
            </a:pPr>
            <a:r>
              <a:rPr lang="en-US" sz="2600" dirty="0"/>
              <a:t>	Other health risks such as HIV or </a:t>
            </a:r>
            <a:r>
              <a:rPr lang="en-US" sz="2600" dirty="0" err="1"/>
              <a:t>Hep</a:t>
            </a:r>
            <a:r>
              <a:rPr lang="en-US" sz="2600" dirty="0"/>
              <a:t> C</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17</a:t>
            </a:fld>
            <a:endParaRPr lang="en-US" dirty="0">
              <a:solidFill>
                <a:srgbClr val="4472C4">
                  <a:lumMod val="75000"/>
                </a:srgbClr>
              </a:solidFill>
            </a:endParaRPr>
          </a:p>
        </p:txBody>
      </p:sp>
    </p:spTree>
    <p:extLst>
      <p:ext uri="{BB962C8B-B14F-4D97-AF65-F5344CB8AC3E}">
        <p14:creationId xmlns:p14="http://schemas.microsoft.com/office/powerpoint/2010/main" val="305313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Some Ways to Use Drugs</a:t>
            </a:r>
          </a:p>
        </p:txBody>
      </p:sp>
      <p:sp>
        <p:nvSpPr>
          <p:cNvPr id="5" name="Content Placeholder 4"/>
          <p:cNvSpPr>
            <a:spLocks noGrp="1"/>
          </p:cNvSpPr>
          <p:nvPr>
            <p:ph idx="1"/>
          </p:nvPr>
        </p:nvSpPr>
        <p:spPr>
          <a:xfrm>
            <a:off x="914401" y="1200150"/>
            <a:ext cx="7467600" cy="2971800"/>
          </a:xfrm>
        </p:spPr>
        <p:txBody>
          <a:bodyPr numCol="2">
            <a:normAutofit/>
          </a:bodyPr>
          <a:lstStyle/>
          <a:p>
            <a:pPr>
              <a:lnSpc>
                <a:spcPct val="110000"/>
              </a:lnSpc>
              <a:spcBef>
                <a:spcPts val="1200"/>
              </a:spcBef>
              <a:buClr>
                <a:schemeClr val="tx1">
                  <a:lumMod val="50000"/>
                  <a:lumOff val="50000"/>
                </a:schemeClr>
              </a:buClr>
            </a:pPr>
            <a:r>
              <a:rPr lang="en-US" sz="2700" dirty="0"/>
              <a:t>Inhalation</a:t>
            </a:r>
          </a:p>
          <a:p>
            <a:pPr>
              <a:lnSpc>
                <a:spcPct val="110000"/>
              </a:lnSpc>
              <a:spcBef>
                <a:spcPts val="1200"/>
              </a:spcBef>
              <a:buClr>
                <a:schemeClr val="tx1">
                  <a:lumMod val="50000"/>
                  <a:lumOff val="50000"/>
                </a:schemeClr>
              </a:buClr>
            </a:pPr>
            <a:r>
              <a:rPr lang="en-US" sz="2700" dirty="0"/>
              <a:t>Injection</a:t>
            </a:r>
          </a:p>
          <a:p>
            <a:pPr lvl="1">
              <a:lnSpc>
                <a:spcPct val="110000"/>
              </a:lnSpc>
              <a:spcBef>
                <a:spcPts val="600"/>
              </a:spcBef>
              <a:buClr>
                <a:schemeClr val="tx1">
                  <a:lumMod val="50000"/>
                  <a:lumOff val="50000"/>
                </a:schemeClr>
              </a:buClr>
            </a:pPr>
            <a:r>
              <a:rPr lang="en-US" sz="2100" dirty="0"/>
              <a:t>Intravenous</a:t>
            </a:r>
          </a:p>
          <a:p>
            <a:pPr lvl="1">
              <a:lnSpc>
                <a:spcPct val="110000"/>
              </a:lnSpc>
              <a:spcBef>
                <a:spcPts val="600"/>
              </a:spcBef>
              <a:buClr>
                <a:schemeClr val="tx1">
                  <a:lumMod val="50000"/>
                  <a:lumOff val="50000"/>
                </a:schemeClr>
              </a:buClr>
            </a:pPr>
            <a:r>
              <a:rPr lang="en-US" sz="2100" dirty="0"/>
              <a:t>Intramuscular</a:t>
            </a:r>
          </a:p>
          <a:p>
            <a:pPr lvl="1">
              <a:lnSpc>
                <a:spcPct val="110000"/>
              </a:lnSpc>
              <a:spcBef>
                <a:spcPts val="600"/>
              </a:spcBef>
              <a:buClr>
                <a:schemeClr val="tx1">
                  <a:lumMod val="50000"/>
                  <a:lumOff val="50000"/>
                </a:schemeClr>
              </a:buClr>
            </a:pPr>
            <a:r>
              <a:rPr lang="en-US" sz="2100" dirty="0"/>
              <a:t>Subcutaneous</a:t>
            </a:r>
          </a:p>
          <a:p>
            <a:pPr>
              <a:lnSpc>
                <a:spcPct val="110000"/>
              </a:lnSpc>
              <a:spcBef>
                <a:spcPts val="1200"/>
              </a:spcBef>
              <a:buClr>
                <a:schemeClr val="tx1">
                  <a:lumMod val="50000"/>
                  <a:lumOff val="50000"/>
                </a:schemeClr>
              </a:buClr>
            </a:pPr>
            <a:r>
              <a:rPr lang="en-US" sz="2700" dirty="0"/>
              <a:t>Snorting</a:t>
            </a:r>
          </a:p>
          <a:p>
            <a:pPr>
              <a:lnSpc>
                <a:spcPct val="110000"/>
              </a:lnSpc>
              <a:spcBef>
                <a:spcPts val="1200"/>
              </a:spcBef>
              <a:buClr>
                <a:schemeClr val="tx1">
                  <a:lumMod val="50000"/>
                  <a:lumOff val="50000"/>
                </a:schemeClr>
              </a:buClr>
            </a:pPr>
            <a:r>
              <a:rPr lang="en-US" sz="2700" dirty="0"/>
              <a:t>Oral or topical</a:t>
            </a:r>
          </a:p>
          <a:p>
            <a:pPr>
              <a:lnSpc>
                <a:spcPct val="110000"/>
              </a:lnSpc>
              <a:spcBef>
                <a:spcPts val="1200"/>
              </a:spcBef>
              <a:buClr>
                <a:schemeClr val="tx1">
                  <a:lumMod val="50000"/>
                  <a:lumOff val="50000"/>
                </a:schemeClr>
              </a:buClr>
            </a:pPr>
            <a:r>
              <a:rPr lang="en-US" sz="2700" dirty="0"/>
              <a:t>Booty bumping</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18</a:t>
            </a:fld>
            <a:endParaRPr lang="en-US" dirty="0">
              <a:solidFill>
                <a:srgbClr val="4472C4">
                  <a:lumMod val="75000"/>
                </a:srgbClr>
              </a:solidFill>
            </a:endParaRPr>
          </a:p>
        </p:txBody>
      </p:sp>
    </p:spTree>
    <p:extLst>
      <p:ext uri="{BB962C8B-B14F-4D97-AF65-F5344CB8AC3E}">
        <p14:creationId xmlns:p14="http://schemas.microsoft.com/office/powerpoint/2010/main" val="369076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Inhalation (Smoking)</a:t>
            </a:r>
          </a:p>
        </p:txBody>
      </p:sp>
      <p:sp>
        <p:nvSpPr>
          <p:cNvPr id="3" name="Content Placeholder 2"/>
          <p:cNvSpPr>
            <a:spLocks noGrp="1"/>
          </p:cNvSpPr>
          <p:nvPr>
            <p:ph idx="1"/>
          </p:nvPr>
        </p:nvSpPr>
        <p:spPr>
          <a:xfrm>
            <a:off x="372754" y="1123950"/>
            <a:ext cx="8466445" cy="2961501"/>
          </a:xfrm>
        </p:spPr>
        <p:txBody>
          <a:bodyPr>
            <a:normAutofit fontScale="92500" lnSpcReduction="10000"/>
          </a:bodyPr>
          <a:lstStyle/>
          <a:p>
            <a:pPr>
              <a:lnSpc>
                <a:spcPct val="110000"/>
              </a:lnSpc>
              <a:spcBef>
                <a:spcPts val="1200"/>
              </a:spcBef>
              <a:buClr>
                <a:schemeClr val="tx1">
                  <a:lumMod val="50000"/>
                  <a:lumOff val="50000"/>
                </a:schemeClr>
              </a:buClr>
            </a:pPr>
            <a:r>
              <a:rPr lang="en-US" sz="2600" dirty="0"/>
              <a:t>The most rapid route of administration</a:t>
            </a:r>
          </a:p>
          <a:p>
            <a:pPr>
              <a:lnSpc>
                <a:spcPct val="110000"/>
              </a:lnSpc>
              <a:spcBef>
                <a:spcPts val="1200"/>
              </a:spcBef>
              <a:buClr>
                <a:schemeClr val="tx1">
                  <a:lumMod val="50000"/>
                  <a:lumOff val="50000"/>
                </a:schemeClr>
              </a:buClr>
            </a:pPr>
            <a:r>
              <a:rPr lang="en-US" sz="2600" dirty="0"/>
              <a:t>Greatest volume of a drug</a:t>
            </a:r>
          </a:p>
          <a:p>
            <a:pPr>
              <a:lnSpc>
                <a:spcPct val="110000"/>
              </a:lnSpc>
              <a:spcBef>
                <a:spcPts val="1200"/>
              </a:spcBef>
              <a:buClr>
                <a:schemeClr val="tx1">
                  <a:lumMod val="50000"/>
                  <a:lumOff val="50000"/>
                </a:schemeClr>
              </a:buClr>
            </a:pPr>
            <a:r>
              <a:rPr lang="en-US" sz="2600" dirty="0"/>
              <a:t>Drugs used this way: methamphetamine, crack cocaine, heroin, marijuana, &amp; tobacco</a:t>
            </a:r>
          </a:p>
          <a:p>
            <a:pPr>
              <a:lnSpc>
                <a:spcPct val="110000"/>
              </a:lnSpc>
              <a:spcBef>
                <a:spcPts val="1200"/>
              </a:spcBef>
              <a:buClr>
                <a:schemeClr val="tx1">
                  <a:lumMod val="50000"/>
                  <a:lumOff val="50000"/>
                </a:schemeClr>
              </a:buClr>
            </a:pPr>
            <a:r>
              <a:rPr lang="en-US" sz="2600" dirty="0"/>
              <a:t>Effect of the drug is felt within 7-10 seconds</a:t>
            </a:r>
          </a:p>
          <a:p>
            <a:pPr>
              <a:lnSpc>
                <a:spcPct val="110000"/>
              </a:lnSpc>
              <a:spcBef>
                <a:spcPts val="1200"/>
              </a:spcBef>
              <a:buClr>
                <a:schemeClr val="tx1">
                  <a:lumMod val="50000"/>
                  <a:lumOff val="50000"/>
                </a:schemeClr>
              </a:buClr>
            </a:pPr>
            <a:r>
              <a:rPr lang="en-US" sz="2600" dirty="0"/>
              <a:t>Harm Reduction?</a:t>
            </a:r>
          </a:p>
          <a:p>
            <a:endParaRPr lang="en-US" dirty="0"/>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19</a:t>
            </a:fld>
            <a:endParaRPr lang="en-US" dirty="0">
              <a:solidFill>
                <a:srgbClr val="4472C4">
                  <a:lumMod val="75000"/>
                </a:srgbClr>
              </a:solidFill>
            </a:endParaRPr>
          </a:p>
        </p:txBody>
      </p:sp>
    </p:spTree>
    <p:extLst>
      <p:ext uri="{BB962C8B-B14F-4D97-AF65-F5344CB8AC3E}">
        <p14:creationId xmlns:p14="http://schemas.microsoft.com/office/powerpoint/2010/main" val="400398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30" tIns="45715" rIns="91430" bIns="45715" rtlCol="0" anchor="ctr">
            <a:normAutofit/>
          </a:bodyPr>
          <a:lstStyle/>
          <a:p>
            <a:r>
              <a:rPr lang="en-US" dirty="0">
                <a:solidFill>
                  <a:schemeClr val="accent1">
                    <a:lumMod val="75000"/>
                  </a:schemeClr>
                </a:solidFill>
              </a:rPr>
              <a:t>  </a:t>
            </a:r>
            <a:r>
              <a:rPr lang="en-US" dirty="0">
                <a:solidFill>
                  <a:schemeClr val="accent1">
                    <a:lumMod val="75000"/>
                  </a:schemeClr>
                </a:solidFill>
                <a:effectLst>
                  <a:outerShdw blurRad="38100" dist="38100" dir="2700000" algn="tl">
                    <a:srgbClr val="000000">
                      <a:alpha val="43137"/>
                    </a:srgbClr>
                  </a:outerShdw>
                </a:effectLst>
              </a:rPr>
              <a:t>Disclaimer</a:t>
            </a:r>
          </a:p>
        </p:txBody>
      </p:sp>
      <p:sp>
        <p:nvSpPr>
          <p:cNvPr id="5" name="Content Placeholder 4"/>
          <p:cNvSpPr>
            <a:spLocks noGrp="1"/>
          </p:cNvSpPr>
          <p:nvPr>
            <p:ph idx="1"/>
          </p:nvPr>
        </p:nvSpPr>
        <p:spPr>
          <a:xfrm>
            <a:off x="372783" y="1223288"/>
            <a:ext cx="8368637" cy="2961501"/>
          </a:xfrm>
        </p:spPr>
        <p:txBody>
          <a:bodyPr>
            <a:normAutofit fontScale="70000" lnSpcReduction="20000"/>
          </a:bodyPr>
          <a:lstStyle/>
          <a:p>
            <a:pPr marL="0" indent="0">
              <a:lnSpc>
                <a:spcPct val="140000"/>
              </a:lnSpc>
              <a:spcBef>
                <a:spcPts val="600"/>
              </a:spcBef>
              <a:buClr>
                <a:schemeClr val="bg1">
                  <a:lumMod val="50000"/>
                </a:schemeClr>
              </a:buClr>
              <a:buNone/>
            </a:pPr>
            <a:r>
              <a:rPr lang="en-US" sz="2800" dirty="0"/>
              <a:t>The development of these training materials was supported by grant TI082504 (PI: M. Chaple) from the Center for Substance Abuse Treatment, Substance Abuse and Mental Health Services Administration (SAMHSA), United States Department of Health and Human Services. The contents are solely the responsibility of the Northeast and Caribbean Addiction Technology Transfer Center, and do not necessarily represent the official views of SAMHSA.</a:t>
            </a:r>
          </a:p>
          <a:p>
            <a:pPr marL="0" indent="0">
              <a:lnSpc>
                <a:spcPct val="140000"/>
              </a:lnSpc>
              <a:spcBef>
                <a:spcPts val="600"/>
              </a:spcBef>
              <a:buClr>
                <a:schemeClr val="bg1">
                  <a:lumMod val="50000"/>
                </a:schemeClr>
              </a:buClr>
              <a:buNone/>
            </a:pPr>
            <a:endParaRPr lang="en-US" sz="2800" dirty="0"/>
          </a:p>
          <a:p>
            <a:pPr indent="-346031">
              <a:spcBef>
                <a:spcPts val="1200"/>
              </a:spcBef>
            </a:pPr>
            <a:endParaRPr lang="en-US" altLang="en-US" sz="3600" dirty="0">
              <a:ea typeface="ＭＳ Ｐゴシック" panose="020B0600070205080204" pitchFamily="34" charset="-128"/>
            </a:endParaRPr>
          </a:p>
          <a:p>
            <a:endParaRPr lang="en-US" sz="3600" dirty="0"/>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3"/>
            <a:ext cx="2057400" cy="273844"/>
          </a:xfrm>
          <a:prstGeom prst="rect">
            <a:avLst/>
          </a:prstGeom>
        </p:spPr>
        <p:txBody>
          <a:bodyPr vert="horz" lIns="91430" tIns="45715" rIns="91430" bIns="45715"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42">
              <a:defRPr/>
            </a:pPr>
            <a:fld id="{48F63A3B-78C7-47BE-AE5E-E10140E04643}" type="slidenum">
              <a:rPr lang="en-US">
                <a:solidFill>
                  <a:srgbClr val="4472C4">
                    <a:lumMod val="75000"/>
                  </a:srgbClr>
                </a:solidFill>
              </a:rPr>
              <a:pPr defTabSz="457142">
                <a:defRPr/>
              </a:pPr>
              <a:t>2</a:t>
            </a:fld>
            <a:endParaRPr lang="en-US" dirty="0">
              <a:solidFill>
                <a:srgbClr val="4472C4">
                  <a:lumMod val="75000"/>
                </a:srgbClr>
              </a:solidFill>
            </a:endParaRPr>
          </a:p>
        </p:txBody>
      </p:sp>
    </p:spTree>
    <p:extLst>
      <p:ext uri="{BB962C8B-B14F-4D97-AF65-F5344CB8AC3E}">
        <p14:creationId xmlns:p14="http://schemas.microsoft.com/office/powerpoint/2010/main" val="66678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Injection</a:t>
            </a:r>
          </a:p>
        </p:txBody>
      </p:sp>
      <p:sp>
        <p:nvSpPr>
          <p:cNvPr id="3" name="Content Placeholder 2"/>
          <p:cNvSpPr>
            <a:spLocks noGrp="1"/>
          </p:cNvSpPr>
          <p:nvPr>
            <p:ph idx="1"/>
          </p:nvPr>
        </p:nvSpPr>
        <p:spPr>
          <a:xfrm>
            <a:off x="372755" y="1058049"/>
            <a:ext cx="7886700" cy="2961501"/>
          </a:xfrm>
        </p:spPr>
        <p:txBody>
          <a:bodyPr>
            <a:noAutofit/>
          </a:bodyPr>
          <a:lstStyle/>
          <a:p>
            <a:pPr>
              <a:lnSpc>
                <a:spcPct val="100000"/>
              </a:lnSpc>
              <a:spcBef>
                <a:spcPts val="1200"/>
              </a:spcBef>
              <a:buClr>
                <a:schemeClr val="tx1">
                  <a:lumMod val="50000"/>
                  <a:lumOff val="50000"/>
                </a:schemeClr>
              </a:buClr>
            </a:pPr>
            <a:r>
              <a:rPr lang="en-US" sz="2400" dirty="0"/>
              <a:t>Subcutaneous</a:t>
            </a:r>
          </a:p>
          <a:p>
            <a:pPr>
              <a:lnSpc>
                <a:spcPct val="100000"/>
              </a:lnSpc>
              <a:spcBef>
                <a:spcPts val="1200"/>
              </a:spcBef>
              <a:buClr>
                <a:schemeClr val="tx1">
                  <a:lumMod val="50000"/>
                  <a:lumOff val="50000"/>
                </a:schemeClr>
              </a:buClr>
            </a:pPr>
            <a:r>
              <a:rPr lang="en-US" sz="2400" dirty="0"/>
              <a:t>Intramuscular</a:t>
            </a:r>
          </a:p>
          <a:p>
            <a:pPr>
              <a:lnSpc>
                <a:spcPct val="100000"/>
              </a:lnSpc>
              <a:spcBef>
                <a:spcPts val="1200"/>
              </a:spcBef>
              <a:buClr>
                <a:schemeClr val="tx1">
                  <a:lumMod val="50000"/>
                  <a:lumOff val="50000"/>
                </a:schemeClr>
              </a:buClr>
            </a:pPr>
            <a:r>
              <a:rPr lang="en-US" sz="2400" dirty="0"/>
              <a:t>Intravenous</a:t>
            </a:r>
          </a:p>
          <a:p>
            <a:pPr>
              <a:lnSpc>
                <a:spcPct val="100000"/>
              </a:lnSpc>
              <a:spcBef>
                <a:spcPts val="1200"/>
              </a:spcBef>
              <a:buClr>
                <a:schemeClr val="tx1">
                  <a:lumMod val="50000"/>
                  <a:lumOff val="50000"/>
                </a:schemeClr>
              </a:buClr>
            </a:pPr>
            <a:r>
              <a:rPr lang="en-US" sz="2400" dirty="0"/>
              <a:t>Drugs used this way: heroin, crystal, cocaine</a:t>
            </a:r>
          </a:p>
          <a:p>
            <a:pPr>
              <a:lnSpc>
                <a:spcPct val="100000"/>
              </a:lnSpc>
              <a:spcBef>
                <a:spcPts val="1200"/>
              </a:spcBef>
              <a:buClr>
                <a:schemeClr val="tx1">
                  <a:lumMod val="50000"/>
                  <a:lumOff val="50000"/>
                </a:schemeClr>
              </a:buClr>
            </a:pPr>
            <a:r>
              <a:rPr lang="en-US" sz="2400" dirty="0"/>
              <a:t>Mechanism of action: 15-30 seconds</a:t>
            </a:r>
          </a:p>
          <a:p>
            <a:pPr>
              <a:lnSpc>
                <a:spcPct val="100000"/>
              </a:lnSpc>
              <a:spcBef>
                <a:spcPts val="1200"/>
              </a:spcBef>
              <a:buClr>
                <a:schemeClr val="tx1">
                  <a:lumMod val="50000"/>
                  <a:lumOff val="50000"/>
                </a:schemeClr>
              </a:buClr>
            </a:pPr>
            <a:r>
              <a:rPr lang="en-US" sz="2400" dirty="0"/>
              <a:t>Harm Reduction?</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20</a:t>
            </a:fld>
            <a:endParaRPr lang="en-US" dirty="0">
              <a:solidFill>
                <a:srgbClr val="4472C4">
                  <a:lumMod val="75000"/>
                </a:srgbClr>
              </a:solidFill>
            </a:endParaRPr>
          </a:p>
        </p:txBody>
      </p:sp>
    </p:spTree>
    <p:extLst>
      <p:ext uri="{BB962C8B-B14F-4D97-AF65-F5344CB8AC3E}">
        <p14:creationId xmlns:p14="http://schemas.microsoft.com/office/powerpoint/2010/main" val="220874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Snorting</a:t>
            </a:r>
          </a:p>
        </p:txBody>
      </p:sp>
      <p:sp>
        <p:nvSpPr>
          <p:cNvPr id="3" name="Content Placeholder 2"/>
          <p:cNvSpPr>
            <a:spLocks noGrp="1"/>
          </p:cNvSpPr>
          <p:nvPr>
            <p:ph idx="1"/>
          </p:nvPr>
        </p:nvSpPr>
        <p:spPr>
          <a:xfrm>
            <a:off x="304800" y="1298300"/>
            <a:ext cx="8610600" cy="2961501"/>
          </a:xfrm>
        </p:spPr>
        <p:txBody>
          <a:bodyPr vert="horz" lIns="68577" tIns="34289" rIns="68577" bIns="34289" rtlCol="0">
            <a:normAutofit/>
          </a:bodyPr>
          <a:lstStyle/>
          <a:p>
            <a:pPr>
              <a:lnSpc>
                <a:spcPct val="110000"/>
              </a:lnSpc>
              <a:spcBef>
                <a:spcPts val="1200"/>
              </a:spcBef>
              <a:buClr>
                <a:schemeClr val="tx1">
                  <a:lumMod val="50000"/>
                  <a:lumOff val="50000"/>
                </a:schemeClr>
              </a:buClr>
            </a:pPr>
            <a:r>
              <a:rPr lang="en-US" sz="2800" dirty="0"/>
              <a:t>The drug is absorbed through the mucus membranes into blood vessels</a:t>
            </a:r>
          </a:p>
          <a:p>
            <a:pPr>
              <a:lnSpc>
                <a:spcPct val="110000"/>
              </a:lnSpc>
              <a:spcBef>
                <a:spcPts val="1200"/>
              </a:spcBef>
              <a:buClr>
                <a:schemeClr val="tx1">
                  <a:lumMod val="50000"/>
                  <a:lumOff val="50000"/>
                </a:schemeClr>
              </a:buClr>
            </a:pPr>
            <a:r>
              <a:rPr lang="en-US" sz="2800" dirty="0"/>
              <a:t>Mechanism of action: 3-5 minutes</a:t>
            </a:r>
          </a:p>
          <a:p>
            <a:pPr>
              <a:lnSpc>
                <a:spcPct val="100000"/>
              </a:lnSpc>
              <a:spcBef>
                <a:spcPts val="1200"/>
              </a:spcBef>
              <a:buClr>
                <a:schemeClr val="tx1">
                  <a:lumMod val="50000"/>
                  <a:lumOff val="50000"/>
                </a:schemeClr>
              </a:buClr>
            </a:pPr>
            <a:endParaRPr lang="en-US" sz="2800" dirty="0"/>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21</a:t>
            </a:fld>
            <a:endParaRPr lang="en-US" dirty="0">
              <a:solidFill>
                <a:srgbClr val="4472C4">
                  <a:lumMod val="75000"/>
                </a:srgbClr>
              </a:solidFill>
            </a:endParaRPr>
          </a:p>
        </p:txBody>
      </p:sp>
    </p:spTree>
    <p:extLst>
      <p:ext uri="{BB962C8B-B14F-4D97-AF65-F5344CB8AC3E}">
        <p14:creationId xmlns:p14="http://schemas.microsoft.com/office/powerpoint/2010/main" val="178421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Oral or Topical</a:t>
            </a:r>
          </a:p>
        </p:txBody>
      </p:sp>
      <p:sp>
        <p:nvSpPr>
          <p:cNvPr id="3" name="Content Placeholder 2"/>
          <p:cNvSpPr>
            <a:spLocks noGrp="1"/>
          </p:cNvSpPr>
          <p:nvPr>
            <p:ph idx="1"/>
          </p:nvPr>
        </p:nvSpPr>
        <p:spPr>
          <a:xfrm>
            <a:off x="372754" y="1298300"/>
            <a:ext cx="8314045" cy="2961501"/>
          </a:xfrm>
        </p:spPr>
        <p:txBody>
          <a:bodyPr>
            <a:normAutofit/>
          </a:bodyPr>
          <a:lstStyle/>
          <a:p>
            <a:pPr>
              <a:lnSpc>
                <a:spcPct val="100000"/>
              </a:lnSpc>
              <a:spcBef>
                <a:spcPts val="1200"/>
              </a:spcBef>
              <a:buClr>
                <a:schemeClr val="tx1">
                  <a:lumMod val="50000"/>
                  <a:lumOff val="50000"/>
                </a:schemeClr>
              </a:buClr>
            </a:pPr>
            <a:r>
              <a:rPr lang="en-US" sz="2800" dirty="0"/>
              <a:t>Taking a drug by mouth</a:t>
            </a:r>
          </a:p>
          <a:p>
            <a:pPr>
              <a:lnSpc>
                <a:spcPct val="100000"/>
              </a:lnSpc>
              <a:spcBef>
                <a:spcPts val="1200"/>
              </a:spcBef>
              <a:buClr>
                <a:schemeClr val="tx1">
                  <a:lumMod val="50000"/>
                  <a:lumOff val="50000"/>
                </a:schemeClr>
              </a:buClr>
            </a:pPr>
            <a:r>
              <a:rPr lang="en-US" sz="2800" dirty="0"/>
              <a:t>Drugs used this way: alcohol, anti-anxiety drugs, other pills</a:t>
            </a:r>
          </a:p>
          <a:p>
            <a:pPr>
              <a:lnSpc>
                <a:spcPct val="100000"/>
              </a:lnSpc>
              <a:spcBef>
                <a:spcPts val="1200"/>
              </a:spcBef>
              <a:buClr>
                <a:schemeClr val="tx1">
                  <a:lumMod val="50000"/>
                  <a:lumOff val="50000"/>
                </a:schemeClr>
              </a:buClr>
            </a:pPr>
            <a:r>
              <a:rPr lang="en-US" sz="2800" dirty="0"/>
              <a:t>Mechanism of action: 20-30 minutes</a:t>
            </a:r>
          </a:p>
          <a:p>
            <a:pPr>
              <a:lnSpc>
                <a:spcPct val="100000"/>
              </a:lnSpc>
              <a:spcBef>
                <a:spcPts val="1200"/>
              </a:spcBef>
              <a:buClr>
                <a:schemeClr val="tx1">
                  <a:lumMod val="50000"/>
                  <a:lumOff val="50000"/>
                </a:schemeClr>
              </a:buClr>
            </a:pPr>
            <a:r>
              <a:rPr lang="en-US" sz="2800" dirty="0"/>
              <a:t>Harm </a:t>
            </a:r>
            <a:r>
              <a:rPr lang="en-US" sz="2800" dirty="0" err="1"/>
              <a:t>Reducton</a:t>
            </a:r>
            <a:r>
              <a:rPr lang="en-US" sz="2800" dirty="0"/>
              <a:t>?</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22</a:t>
            </a:fld>
            <a:endParaRPr lang="en-US" dirty="0">
              <a:solidFill>
                <a:srgbClr val="4472C4">
                  <a:lumMod val="75000"/>
                </a:srgbClr>
              </a:solidFill>
            </a:endParaRPr>
          </a:p>
        </p:txBody>
      </p:sp>
    </p:spTree>
    <p:extLst>
      <p:ext uri="{BB962C8B-B14F-4D97-AF65-F5344CB8AC3E}">
        <p14:creationId xmlns:p14="http://schemas.microsoft.com/office/powerpoint/2010/main" val="315784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Booty Bumping</a:t>
            </a:r>
          </a:p>
        </p:txBody>
      </p:sp>
      <p:sp>
        <p:nvSpPr>
          <p:cNvPr id="3" name="Content Placeholder 2"/>
          <p:cNvSpPr>
            <a:spLocks noGrp="1"/>
          </p:cNvSpPr>
          <p:nvPr>
            <p:ph idx="1"/>
          </p:nvPr>
        </p:nvSpPr>
        <p:spPr/>
        <p:txBody>
          <a:bodyPr>
            <a:normAutofit/>
          </a:bodyPr>
          <a:lstStyle/>
          <a:p>
            <a:pPr>
              <a:lnSpc>
                <a:spcPct val="100000"/>
              </a:lnSpc>
              <a:spcBef>
                <a:spcPts val="1200"/>
              </a:spcBef>
              <a:buClr>
                <a:schemeClr val="tx1">
                  <a:lumMod val="50000"/>
                  <a:lumOff val="50000"/>
                </a:schemeClr>
              </a:buClr>
            </a:pPr>
            <a:r>
              <a:rPr lang="en-US" sz="2800" dirty="0"/>
              <a:t>The drug is put in the anus</a:t>
            </a:r>
          </a:p>
          <a:p>
            <a:pPr>
              <a:lnSpc>
                <a:spcPct val="100000"/>
              </a:lnSpc>
              <a:spcBef>
                <a:spcPts val="1200"/>
              </a:spcBef>
              <a:buClr>
                <a:schemeClr val="tx1">
                  <a:lumMod val="50000"/>
                  <a:lumOff val="50000"/>
                </a:schemeClr>
              </a:buClr>
            </a:pPr>
            <a:r>
              <a:rPr lang="en-US" sz="2800" dirty="0"/>
              <a:t>Drugs used this way: crystal meth, others?</a:t>
            </a:r>
          </a:p>
          <a:p>
            <a:pPr>
              <a:lnSpc>
                <a:spcPct val="100000"/>
              </a:lnSpc>
              <a:spcBef>
                <a:spcPts val="1200"/>
              </a:spcBef>
              <a:buClr>
                <a:schemeClr val="tx1">
                  <a:lumMod val="50000"/>
                  <a:lumOff val="50000"/>
                </a:schemeClr>
              </a:buClr>
            </a:pPr>
            <a:r>
              <a:rPr lang="en-US" sz="2800" dirty="0"/>
              <a:t>Mechanism of action: 3-5 minutes</a:t>
            </a:r>
          </a:p>
          <a:p>
            <a:pPr>
              <a:lnSpc>
                <a:spcPct val="100000"/>
              </a:lnSpc>
              <a:spcBef>
                <a:spcPts val="1200"/>
              </a:spcBef>
              <a:buClr>
                <a:schemeClr val="tx1">
                  <a:lumMod val="50000"/>
                  <a:lumOff val="50000"/>
                </a:schemeClr>
              </a:buClr>
            </a:pPr>
            <a:r>
              <a:rPr lang="en-US" sz="2800" dirty="0"/>
              <a:t>Harm Reduction?</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23</a:t>
            </a:fld>
            <a:endParaRPr lang="en-US" dirty="0">
              <a:solidFill>
                <a:srgbClr val="4472C4">
                  <a:lumMod val="75000"/>
                </a:srgbClr>
              </a:solidFill>
            </a:endParaRPr>
          </a:p>
        </p:txBody>
      </p:sp>
    </p:spTree>
    <p:extLst>
      <p:ext uri="{BB962C8B-B14F-4D97-AF65-F5344CB8AC3E}">
        <p14:creationId xmlns:p14="http://schemas.microsoft.com/office/powerpoint/2010/main" val="1255542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Tolerance/Cross-Tolerance</a:t>
            </a:r>
          </a:p>
        </p:txBody>
      </p:sp>
      <p:sp>
        <p:nvSpPr>
          <p:cNvPr id="3" name="Content Placeholder 2"/>
          <p:cNvSpPr>
            <a:spLocks noGrp="1"/>
          </p:cNvSpPr>
          <p:nvPr>
            <p:ph idx="1"/>
          </p:nvPr>
        </p:nvSpPr>
        <p:spPr>
          <a:xfrm>
            <a:off x="372755" y="1123950"/>
            <a:ext cx="7886700" cy="2961501"/>
          </a:xfrm>
        </p:spPr>
        <p:txBody>
          <a:bodyPr>
            <a:normAutofit/>
          </a:bodyPr>
          <a:lstStyle/>
          <a:p>
            <a:pPr>
              <a:lnSpc>
                <a:spcPct val="110000"/>
              </a:lnSpc>
              <a:spcBef>
                <a:spcPts val="1200"/>
              </a:spcBef>
              <a:buClr>
                <a:schemeClr val="tx1">
                  <a:lumMod val="50000"/>
                  <a:lumOff val="50000"/>
                </a:schemeClr>
              </a:buClr>
            </a:pPr>
            <a:r>
              <a:rPr lang="en-US" dirty="0"/>
              <a:t>Adaptive state</a:t>
            </a:r>
          </a:p>
          <a:p>
            <a:pPr>
              <a:lnSpc>
                <a:spcPct val="110000"/>
              </a:lnSpc>
              <a:spcBef>
                <a:spcPts val="1200"/>
              </a:spcBef>
              <a:buClr>
                <a:schemeClr val="tx1">
                  <a:lumMod val="50000"/>
                  <a:lumOff val="50000"/>
                </a:schemeClr>
              </a:buClr>
            </a:pPr>
            <a:r>
              <a:rPr lang="en-US" dirty="0"/>
              <a:t>Three kinds of tolerance:</a:t>
            </a:r>
          </a:p>
          <a:p>
            <a:pPr marL="857233" lvl="1" indent="-274320">
              <a:lnSpc>
                <a:spcPct val="110000"/>
              </a:lnSpc>
              <a:spcBef>
                <a:spcPts val="1200"/>
              </a:spcBef>
              <a:buClr>
                <a:schemeClr val="tx1">
                  <a:lumMod val="50000"/>
                  <a:lumOff val="50000"/>
                </a:schemeClr>
              </a:buClr>
              <a:buFont typeface="+mj-lt"/>
              <a:buAutoNum type="arabicPeriod"/>
            </a:pPr>
            <a:r>
              <a:rPr lang="en-US" dirty="0"/>
              <a:t>Learning tolerance</a:t>
            </a:r>
          </a:p>
          <a:p>
            <a:pPr marL="857233" lvl="1" indent="-274320">
              <a:lnSpc>
                <a:spcPct val="110000"/>
              </a:lnSpc>
              <a:spcBef>
                <a:spcPts val="1200"/>
              </a:spcBef>
              <a:buClr>
                <a:schemeClr val="tx1">
                  <a:lumMod val="50000"/>
                  <a:lumOff val="50000"/>
                </a:schemeClr>
              </a:buClr>
              <a:buFont typeface="+mj-lt"/>
              <a:buAutoNum type="arabicPeriod"/>
            </a:pPr>
            <a:r>
              <a:rPr lang="en-US" dirty="0"/>
              <a:t>Metabolic tolerance</a:t>
            </a:r>
          </a:p>
          <a:p>
            <a:pPr marL="857233" lvl="1" indent="-274320">
              <a:lnSpc>
                <a:spcPct val="110000"/>
              </a:lnSpc>
              <a:spcBef>
                <a:spcPts val="1200"/>
              </a:spcBef>
              <a:buClr>
                <a:schemeClr val="tx1">
                  <a:lumMod val="50000"/>
                  <a:lumOff val="50000"/>
                </a:schemeClr>
              </a:buClr>
              <a:buFont typeface="+mj-lt"/>
              <a:buAutoNum type="arabicPeriod"/>
            </a:pPr>
            <a:r>
              <a:rPr lang="en-US" dirty="0"/>
              <a:t>Cellular tolerance</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24</a:t>
            </a:fld>
            <a:endParaRPr lang="en-US" dirty="0">
              <a:solidFill>
                <a:srgbClr val="4472C4">
                  <a:lumMod val="75000"/>
                </a:srgbClr>
              </a:solidFill>
            </a:endParaRPr>
          </a:p>
        </p:txBody>
      </p:sp>
    </p:spTree>
    <p:extLst>
      <p:ext uri="{BB962C8B-B14F-4D97-AF65-F5344CB8AC3E}">
        <p14:creationId xmlns:p14="http://schemas.microsoft.com/office/powerpoint/2010/main" val="795248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Potentiation or Synergism</a:t>
            </a:r>
          </a:p>
        </p:txBody>
      </p:sp>
      <p:sp>
        <p:nvSpPr>
          <p:cNvPr id="3" name="Content Placeholder 2"/>
          <p:cNvSpPr>
            <a:spLocks noGrp="1"/>
          </p:cNvSpPr>
          <p:nvPr>
            <p:ph idx="1"/>
          </p:nvPr>
        </p:nvSpPr>
        <p:spPr/>
        <p:txBody>
          <a:bodyPr/>
          <a:lstStyle/>
          <a:p>
            <a:pPr>
              <a:lnSpc>
                <a:spcPct val="110000"/>
              </a:lnSpc>
              <a:spcBef>
                <a:spcPts val="1800"/>
              </a:spcBef>
              <a:buClr>
                <a:schemeClr val="tx1">
                  <a:lumMod val="50000"/>
                  <a:lumOff val="50000"/>
                </a:schemeClr>
              </a:buClr>
            </a:pPr>
            <a:r>
              <a:rPr lang="en-US" dirty="0"/>
              <a:t>Combination of two drugs results in a greater effect than the sum of each taken alone</a:t>
            </a:r>
          </a:p>
          <a:p>
            <a:pPr>
              <a:lnSpc>
                <a:spcPct val="110000"/>
              </a:lnSpc>
              <a:spcBef>
                <a:spcPts val="1800"/>
              </a:spcBef>
              <a:buClr>
                <a:schemeClr val="tx1">
                  <a:lumMod val="50000"/>
                  <a:lumOff val="50000"/>
                </a:schemeClr>
              </a:buClr>
            </a:pPr>
            <a:r>
              <a:rPr lang="en-US" dirty="0"/>
              <a:t>Why does this happen?</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25</a:t>
            </a:fld>
            <a:endParaRPr lang="en-US" dirty="0">
              <a:solidFill>
                <a:srgbClr val="4472C4">
                  <a:lumMod val="75000"/>
                </a:srgbClr>
              </a:solidFill>
            </a:endParaRPr>
          </a:p>
        </p:txBody>
      </p:sp>
    </p:spTree>
    <p:extLst>
      <p:ext uri="{BB962C8B-B14F-4D97-AF65-F5344CB8AC3E}">
        <p14:creationId xmlns:p14="http://schemas.microsoft.com/office/powerpoint/2010/main" val="1983574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dirty="0">
                <a:solidFill>
                  <a:schemeClr val="accent1">
                    <a:lumMod val="75000"/>
                  </a:schemeClr>
                </a:solidFill>
              </a:rPr>
              <a:t>  </a:t>
            </a:r>
            <a:r>
              <a:rPr lang="en-US" sz="4400" dirty="0">
                <a:solidFill>
                  <a:schemeClr val="accent1">
                    <a:lumMod val="75000"/>
                  </a:schemeClr>
                </a:solidFill>
                <a:effectLst>
                  <a:outerShdw blurRad="38100" dist="38100" dir="2700000" algn="tl">
                    <a:srgbClr val="000000">
                      <a:alpha val="43137"/>
                    </a:srgbClr>
                  </a:outerShdw>
                </a:effectLst>
              </a:rPr>
              <a:t>Basics of Neurochemistry</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26</a:t>
            </a:fld>
            <a:endParaRPr lang="en-US" dirty="0">
              <a:solidFill>
                <a:srgbClr val="4472C4">
                  <a:lumMod val="75000"/>
                </a:srgbClr>
              </a:solidFill>
            </a:endParaRPr>
          </a:p>
        </p:txBody>
      </p:sp>
      <p:pic>
        <p:nvPicPr>
          <p:cNvPr id="6" name="Picture 2" descr="This picture is from the National Institute of Drug Abuse.  It enlarges 2 neurons to show how they work.  There are pictures of vesicles that house dopamine.  On the second neuron, there is a pictures and name of dopamine receptors." title="Dopamine Bin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9999" y="1182688"/>
            <a:ext cx="4386202"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81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accent1">
                    <a:lumMod val="75000"/>
                  </a:schemeClr>
                </a:solidFill>
                <a:effectLst>
                  <a:outerShdw blurRad="38100" dist="38100" dir="2700000" algn="tl">
                    <a:srgbClr val="000000">
                      <a:alpha val="43137"/>
                    </a:srgbClr>
                  </a:outerShdw>
                </a:effectLst>
              </a:rPr>
              <a:t>  Partial vs. Agonist vs. Antagonist</a:t>
            </a:r>
          </a:p>
        </p:txBody>
      </p:sp>
      <p:cxnSp>
        <p:nvCxnSpPr>
          <p:cNvPr id="4" name="Straight Connector 3"/>
          <p:cNvCxnSpPr/>
          <p:nvPr/>
        </p:nvCxnSpPr>
        <p:spPr>
          <a:xfrm>
            <a:off x="1524000" y="1143000"/>
            <a:ext cx="0" cy="3028950"/>
          </a:xfrm>
          <a:prstGeom prst="line">
            <a:avLst/>
          </a:prstGeom>
        </p:spPr>
        <p:style>
          <a:lnRef idx="2">
            <a:schemeClr val="accent1"/>
          </a:lnRef>
          <a:fillRef idx="0">
            <a:schemeClr val="accent1"/>
          </a:fillRef>
          <a:effectRef idx="1">
            <a:schemeClr val="accent1"/>
          </a:effectRef>
          <a:fontRef idx="minor">
            <a:schemeClr val="tx1"/>
          </a:fontRef>
        </p:style>
      </p:cxn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7905" y="4171950"/>
            <a:ext cx="6248942" cy="3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40" descr="There is a chart with a vertical line meeting a horizontal line.  There are three forms:  a yellow line, which goes up.  A green line which goes up but is below the yellow line.  There is a gray line at the bottom of the chart." title="Partial vs. Agonist vs. Antagonist"/>
          <p:cNvGrpSpPr>
            <a:grpSpLocks/>
          </p:cNvGrpSpPr>
          <p:nvPr/>
        </p:nvGrpSpPr>
        <p:grpSpPr bwMode="auto">
          <a:xfrm>
            <a:off x="1524000" y="1047750"/>
            <a:ext cx="4572000" cy="3094435"/>
            <a:chOff x="2022334" y="2544744"/>
            <a:chExt cx="3264041" cy="3181368"/>
          </a:xfrm>
        </p:grpSpPr>
        <p:sp>
          <p:nvSpPr>
            <p:cNvPr id="8" name="Freeform 33"/>
            <p:cNvSpPr>
              <a:spLocks/>
            </p:cNvSpPr>
            <p:nvPr/>
          </p:nvSpPr>
          <p:spPr bwMode="auto">
            <a:xfrm flipV="1">
              <a:off x="2022334" y="2603499"/>
              <a:ext cx="3264041" cy="3122613"/>
            </a:xfrm>
            <a:custGeom>
              <a:avLst/>
              <a:gdLst>
                <a:gd name="T0" fmla="*/ 2147483647 w 3313"/>
                <a:gd name="T1" fmla="*/ 2147483647 h 3404"/>
                <a:gd name="T2" fmla="*/ 2147483647 w 3313"/>
                <a:gd name="T3" fmla="*/ 2147483647 h 3404"/>
                <a:gd name="T4" fmla="*/ 2147483647 w 3313"/>
                <a:gd name="T5" fmla="*/ 2147483647 h 3404"/>
                <a:gd name="T6" fmla="*/ 2147483647 w 3313"/>
                <a:gd name="T7" fmla="*/ 2147483647 h 3404"/>
                <a:gd name="T8" fmla="*/ 2147483647 w 3313"/>
                <a:gd name="T9" fmla="*/ 2147483647 h 3404"/>
                <a:gd name="T10" fmla="*/ 2147483647 w 3313"/>
                <a:gd name="T11" fmla="*/ 2147483647 h 3404"/>
                <a:gd name="T12" fmla="*/ 2147483647 w 3313"/>
                <a:gd name="T13" fmla="*/ 2147483647 h 3404"/>
                <a:gd name="T14" fmla="*/ 2147483647 w 3313"/>
                <a:gd name="T15" fmla="*/ 2147483647 h 3404"/>
                <a:gd name="T16" fmla="*/ 2147483647 w 3313"/>
                <a:gd name="T17" fmla="*/ 2147483647 h 3404"/>
                <a:gd name="T18" fmla="*/ 2147483647 w 3313"/>
                <a:gd name="T19" fmla="*/ 2147483647 h 3404"/>
                <a:gd name="T20" fmla="*/ 2147483647 w 3313"/>
                <a:gd name="T21" fmla="*/ 2147483647 h 3404"/>
                <a:gd name="T22" fmla="*/ 2147483647 w 3313"/>
                <a:gd name="T23" fmla="*/ 2147483647 h 3404"/>
                <a:gd name="T24" fmla="*/ 2147483647 w 3313"/>
                <a:gd name="T25" fmla="*/ 2147483647 h 3404"/>
                <a:gd name="T26" fmla="*/ 2147483647 w 3313"/>
                <a:gd name="T27" fmla="*/ 2147483647 h 3404"/>
                <a:gd name="T28" fmla="*/ 2147483647 w 3313"/>
                <a:gd name="T29" fmla="*/ 2147483647 h 3404"/>
                <a:gd name="T30" fmla="*/ 2147483647 w 3313"/>
                <a:gd name="T31" fmla="*/ 2147483647 h 3404"/>
                <a:gd name="T32" fmla="*/ 2147483647 w 3313"/>
                <a:gd name="T33" fmla="*/ 2147483647 h 3404"/>
                <a:gd name="T34" fmla="*/ 2147483647 w 3313"/>
                <a:gd name="T35" fmla="*/ 2147483647 h 3404"/>
                <a:gd name="T36" fmla="*/ 2147483647 w 3313"/>
                <a:gd name="T37" fmla="*/ 2147483647 h 3404"/>
                <a:gd name="T38" fmla="*/ 2147483647 w 3313"/>
                <a:gd name="T39" fmla="*/ 2147483647 h 3404"/>
                <a:gd name="T40" fmla="*/ 2147483647 w 3313"/>
                <a:gd name="T41" fmla="*/ 2147483647 h 3404"/>
                <a:gd name="T42" fmla="*/ 2147483647 w 3313"/>
                <a:gd name="T43" fmla="*/ 2147483647 h 3404"/>
                <a:gd name="T44" fmla="*/ 2147483647 w 3313"/>
                <a:gd name="T45" fmla="*/ 2147483647 h 3404"/>
                <a:gd name="T46" fmla="*/ 2147483647 w 3313"/>
                <a:gd name="T47" fmla="*/ 2147483647 h 3404"/>
                <a:gd name="T48" fmla="*/ 2147483647 w 3313"/>
                <a:gd name="T49" fmla="*/ 2147483647 h 3404"/>
                <a:gd name="T50" fmla="*/ 2147483647 w 3313"/>
                <a:gd name="T51" fmla="*/ 2147483647 h 3404"/>
                <a:gd name="T52" fmla="*/ 2147483647 w 3313"/>
                <a:gd name="T53" fmla="*/ 2147483647 h 3404"/>
                <a:gd name="T54" fmla="*/ 2147483647 w 3313"/>
                <a:gd name="T55" fmla="*/ 2147483647 h 3404"/>
                <a:gd name="T56" fmla="*/ 2147483647 w 3313"/>
                <a:gd name="T57" fmla="*/ 2147483647 h 3404"/>
                <a:gd name="T58" fmla="*/ 2147483647 w 3313"/>
                <a:gd name="T59" fmla="*/ 2147483647 h 3404"/>
                <a:gd name="T60" fmla="*/ 2147483647 w 3313"/>
                <a:gd name="T61" fmla="*/ 2147483647 h 3404"/>
                <a:gd name="T62" fmla="*/ 2147483647 w 3313"/>
                <a:gd name="T63" fmla="*/ 2147483647 h 3404"/>
                <a:gd name="T64" fmla="*/ 2147483647 w 3313"/>
                <a:gd name="T65" fmla="*/ 2147483647 h 3404"/>
                <a:gd name="T66" fmla="*/ 2147483647 w 3313"/>
                <a:gd name="T67" fmla="*/ 2147483647 h 3404"/>
                <a:gd name="T68" fmla="*/ 2147483647 w 3313"/>
                <a:gd name="T69" fmla="*/ 2147483647 h 3404"/>
                <a:gd name="T70" fmla="*/ 2147483647 w 3313"/>
                <a:gd name="T71" fmla="*/ 2147483647 h 3404"/>
                <a:gd name="T72" fmla="*/ 2147483647 w 3313"/>
                <a:gd name="T73" fmla="*/ 2147483647 h 3404"/>
                <a:gd name="T74" fmla="*/ 2147483647 w 3313"/>
                <a:gd name="T75" fmla="*/ 2147483647 h 3404"/>
                <a:gd name="T76" fmla="*/ 2147483647 w 3313"/>
                <a:gd name="T77" fmla="*/ 2147483647 h 3404"/>
                <a:gd name="T78" fmla="*/ 2147483647 w 3313"/>
                <a:gd name="T79" fmla="*/ 2147483647 h 3404"/>
                <a:gd name="T80" fmla="*/ 2147483647 w 3313"/>
                <a:gd name="T81" fmla="*/ 2147483647 h 3404"/>
                <a:gd name="T82" fmla="*/ 2147483647 w 3313"/>
                <a:gd name="T83" fmla="*/ 2147483647 h 3404"/>
                <a:gd name="T84" fmla="*/ 2147483647 w 3313"/>
                <a:gd name="T85" fmla="*/ 2147483647 h 3404"/>
                <a:gd name="T86" fmla="*/ 2147483647 w 3313"/>
                <a:gd name="T87" fmla="*/ 2147483647 h 3404"/>
                <a:gd name="T88" fmla="*/ 2147483647 w 3313"/>
                <a:gd name="T89" fmla="*/ 2147483647 h 3404"/>
                <a:gd name="T90" fmla="*/ 2147483647 w 3313"/>
                <a:gd name="T91" fmla="*/ 2147483647 h 3404"/>
                <a:gd name="T92" fmla="*/ 2147483647 w 3313"/>
                <a:gd name="T93" fmla="*/ 2147483647 h 34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13"/>
                <a:gd name="T142" fmla="*/ 0 h 3404"/>
                <a:gd name="T143" fmla="*/ 3313 w 3313"/>
                <a:gd name="T144" fmla="*/ 3404 h 34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13" h="3404">
                  <a:moveTo>
                    <a:pt x="0" y="0"/>
                  </a:moveTo>
                  <a:lnTo>
                    <a:pt x="35" y="3"/>
                  </a:lnTo>
                  <a:lnTo>
                    <a:pt x="71" y="6"/>
                  </a:lnTo>
                  <a:lnTo>
                    <a:pt x="106" y="11"/>
                  </a:lnTo>
                  <a:lnTo>
                    <a:pt x="142" y="16"/>
                  </a:lnTo>
                  <a:lnTo>
                    <a:pt x="178" y="23"/>
                  </a:lnTo>
                  <a:lnTo>
                    <a:pt x="213" y="32"/>
                  </a:lnTo>
                  <a:lnTo>
                    <a:pt x="249" y="42"/>
                  </a:lnTo>
                  <a:lnTo>
                    <a:pt x="285" y="53"/>
                  </a:lnTo>
                  <a:lnTo>
                    <a:pt x="320" y="66"/>
                  </a:lnTo>
                  <a:lnTo>
                    <a:pt x="356" y="81"/>
                  </a:lnTo>
                  <a:lnTo>
                    <a:pt x="391" y="98"/>
                  </a:lnTo>
                  <a:lnTo>
                    <a:pt x="427" y="117"/>
                  </a:lnTo>
                  <a:lnTo>
                    <a:pt x="463" y="139"/>
                  </a:lnTo>
                  <a:lnTo>
                    <a:pt x="498" y="162"/>
                  </a:lnTo>
                  <a:lnTo>
                    <a:pt x="534" y="188"/>
                  </a:lnTo>
                  <a:lnTo>
                    <a:pt x="570" y="217"/>
                  </a:lnTo>
                  <a:lnTo>
                    <a:pt x="605" y="248"/>
                  </a:lnTo>
                  <a:lnTo>
                    <a:pt x="641" y="282"/>
                  </a:lnTo>
                  <a:lnTo>
                    <a:pt x="676" y="321"/>
                  </a:lnTo>
                  <a:lnTo>
                    <a:pt x="712" y="362"/>
                  </a:lnTo>
                  <a:lnTo>
                    <a:pt x="748" y="405"/>
                  </a:lnTo>
                  <a:lnTo>
                    <a:pt x="783" y="451"/>
                  </a:lnTo>
                  <a:lnTo>
                    <a:pt x="819" y="500"/>
                  </a:lnTo>
                  <a:lnTo>
                    <a:pt x="855" y="550"/>
                  </a:lnTo>
                  <a:lnTo>
                    <a:pt x="890" y="603"/>
                  </a:lnTo>
                  <a:lnTo>
                    <a:pt x="926" y="657"/>
                  </a:lnTo>
                  <a:lnTo>
                    <a:pt x="961" y="713"/>
                  </a:lnTo>
                  <a:lnTo>
                    <a:pt x="997" y="770"/>
                  </a:lnTo>
                  <a:lnTo>
                    <a:pt x="1033" y="829"/>
                  </a:lnTo>
                  <a:lnTo>
                    <a:pt x="1068" y="888"/>
                  </a:lnTo>
                  <a:lnTo>
                    <a:pt x="1104" y="949"/>
                  </a:lnTo>
                  <a:lnTo>
                    <a:pt x="1140" y="1011"/>
                  </a:lnTo>
                  <a:lnTo>
                    <a:pt x="1175" y="1073"/>
                  </a:lnTo>
                  <a:lnTo>
                    <a:pt x="1211" y="1136"/>
                  </a:lnTo>
                  <a:lnTo>
                    <a:pt x="1246" y="1200"/>
                  </a:lnTo>
                  <a:lnTo>
                    <a:pt x="1282" y="1263"/>
                  </a:lnTo>
                  <a:lnTo>
                    <a:pt x="1318" y="1327"/>
                  </a:lnTo>
                  <a:lnTo>
                    <a:pt x="1353" y="1390"/>
                  </a:lnTo>
                  <a:lnTo>
                    <a:pt x="1389" y="1454"/>
                  </a:lnTo>
                  <a:lnTo>
                    <a:pt x="1425" y="1517"/>
                  </a:lnTo>
                  <a:lnTo>
                    <a:pt x="1460" y="1579"/>
                  </a:lnTo>
                  <a:lnTo>
                    <a:pt x="1496" y="1641"/>
                  </a:lnTo>
                  <a:lnTo>
                    <a:pt x="1531" y="1701"/>
                  </a:lnTo>
                  <a:lnTo>
                    <a:pt x="1567" y="1760"/>
                  </a:lnTo>
                  <a:lnTo>
                    <a:pt x="1603" y="1817"/>
                  </a:lnTo>
                  <a:lnTo>
                    <a:pt x="1638" y="1873"/>
                  </a:lnTo>
                  <a:lnTo>
                    <a:pt x="1674" y="1929"/>
                  </a:lnTo>
                  <a:lnTo>
                    <a:pt x="1710" y="1983"/>
                  </a:lnTo>
                  <a:lnTo>
                    <a:pt x="1745" y="2036"/>
                  </a:lnTo>
                  <a:lnTo>
                    <a:pt x="1781" y="2088"/>
                  </a:lnTo>
                  <a:lnTo>
                    <a:pt x="1816" y="2139"/>
                  </a:lnTo>
                  <a:lnTo>
                    <a:pt x="1852" y="2189"/>
                  </a:lnTo>
                  <a:lnTo>
                    <a:pt x="1888" y="2238"/>
                  </a:lnTo>
                  <a:lnTo>
                    <a:pt x="1923" y="2286"/>
                  </a:lnTo>
                  <a:lnTo>
                    <a:pt x="1959" y="2333"/>
                  </a:lnTo>
                  <a:lnTo>
                    <a:pt x="1995" y="2378"/>
                  </a:lnTo>
                  <a:lnTo>
                    <a:pt x="2030" y="2423"/>
                  </a:lnTo>
                  <a:lnTo>
                    <a:pt x="2066" y="2466"/>
                  </a:lnTo>
                  <a:lnTo>
                    <a:pt x="2101" y="2508"/>
                  </a:lnTo>
                  <a:lnTo>
                    <a:pt x="2137" y="2549"/>
                  </a:lnTo>
                  <a:lnTo>
                    <a:pt x="2173" y="2589"/>
                  </a:lnTo>
                  <a:lnTo>
                    <a:pt x="2208" y="2628"/>
                  </a:lnTo>
                  <a:lnTo>
                    <a:pt x="2244" y="2666"/>
                  </a:lnTo>
                  <a:lnTo>
                    <a:pt x="2280" y="2702"/>
                  </a:lnTo>
                  <a:lnTo>
                    <a:pt x="2315" y="2738"/>
                  </a:lnTo>
                  <a:lnTo>
                    <a:pt x="2351" y="2772"/>
                  </a:lnTo>
                  <a:lnTo>
                    <a:pt x="2386" y="2805"/>
                  </a:lnTo>
                  <a:lnTo>
                    <a:pt x="2422" y="2837"/>
                  </a:lnTo>
                  <a:lnTo>
                    <a:pt x="2458" y="2867"/>
                  </a:lnTo>
                  <a:lnTo>
                    <a:pt x="2493" y="2897"/>
                  </a:lnTo>
                  <a:lnTo>
                    <a:pt x="2529" y="2925"/>
                  </a:lnTo>
                  <a:lnTo>
                    <a:pt x="2565" y="2953"/>
                  </a:lnTo>
                  <a:lnTo>
                    <a:pt x="2600" y="2979"/>
                  </a:lnTo>
                  <a:lnTo>
                    <a:pt x="2636" y="3005"/>
                  </a:lnTo>
                  <a:lnTo>
                    <a:pt x="2671" y="3029"/>
                  </a:lnTo>
                  <a:lnTo>
                    <a:pt x="2707" y="3053"/>
                  </a:lnTo>
                  <a:lnTo>
                    <a:pt x="2743" y="3077"/>
                  </a:lnTo>
                  <a:lnTo>
                    <a:pt x="2778" y="3099"/>
                  </a:lnTo>
                  <a:lnTo>
                    <a:pt x="2814" y="3122"/>
                  </a:lnTo>
                  <a:lnTo>
                    <a:pt x="2850" y="3143"/>
                  </a:lnTo>
                  <a:lnTo>
                    <a:pt x="2885" y="3164"/>
                  </a:lnTo>
                  <a:lnTo>
                    <a:pt x="2921" y="3185"/>
                  </a:lnTo>
                  <a:lnTo>
                    <a:pt x="2956" y="3205"/>
                  </a:lnTo>
                  <a:lnTo>
                    <a:pt x="2992" y="3225"/>
                  </a:lnTo>
                  <a:lnTo>
                    <a:pt x="3028" y="3245"/>
                  </a:lnTo>
                  <a:lnTo>
                    <a:pt x="3063" y="3265"/>
                  </a:lnTo>
                  <a:lnTo>
                    <a:pt x="3099" y="3285"/>
                  </a:lnTo>
                  <a:lnTo>
                    <a:pt x="3135" y="3304"/>
                  </a:lnTo>
                  <a:lnTo>
                    <a:pt x="3170" y="3324"/>
                  </a:lnTo>
                  <a:lnTo>
                    <a:pt x="3206" y="3344"/>
                  </a:lnTo>
                  <a:lnTo>
                    <a:pt x="3241" y="3364"/>
                  </a:lnTo>
                  <a:lnTo>
                    <a:pt x="3277" y="3384"/>
                  </a:lnTo>
                  <a:lnTo>
                    <a:pt x="3313" y="3404"/>
                  </a:lnTo>
                </a:path>
              </a:pathLst>
            </a:custGeom>
            <a:noFill/>
            <a:ln w="76200">
              <a:solidFill>
                <a:srgbClr val="FFC000"/>
              </a:solidFill>
              <a:round/>
              <a:headEnd/>
              <a:tailEnd/>
            </a:ln>
          </p:spPr>
          <p:txBody>
            <a:bodyPr>
              <a:prstTxWarp prst="textNoShape">
                <a:avLst/>
              </a:prstTxWarp>
            </a:bodyPr>
            <a:lstStyle/>
            <a:p>
              <a:endParaRPr lang="en-US">
                <a:solidFill>
                  <a:srgbClr val="03438A"/>
                </a:solidFill>
              </a:endParaRPr>
            </a:p>
          </p:txBody>
        </p:sp>
        <p:sp>
          <p:nvSpPr>
            <p:cNvPr id="9" name="Rectangle 37"/>
            <p:cNvSpPr>
              <a:spLocks noChangeArrowheads="1"/>
            </p:cNvSpPr>
            <p:nvPr/>
          </p:nvSpPr>
          <p:spPr bwMode="auto">
            <a:xfrm>
              <a:off x="3299617" y="2544744"/>
              <a:ext cx="947393" cy="348065"/>
            </a:xfrm>
            <a:prstGeom prst="rect">
              <a:avLst/>
            </a:prstGeom>
            <a:noFill/>
            <a:ln w="9525">
              <a:noFill/>
              <a:miter lim="800000"/>
              <a:headEnd/>
              <a:tailEnd/>
            </a:ln>
          </p:spPr>
          <p:txBody>
            <a:bodyPr wrap="none" lIns="0" tIns="0" rIns="0" bIns="0">
              <a:prstTxWarp prst="textNoShape">
                <a:avLst/>
              </a:prstTxWarp>
              <a:spAutoFit/>
            </a:bodyPr>
            <a:lstStyle/>
            <a:p>
              <a:r>
                <a:rPr lang="en-US" sz="2200" dirty="0">
                  <a:solidFill>
                    <a:srgbClr val="03438A"/>
                  </a:solidFill>
                  <a:latin typeface="Calibri" panose="020F0502020204030204" pitchFamily="34" charset="0"/>
                  <a:cs typeface="Arial"/>
                </a:rPr>
                <a:t>Full Agonist</a:t>
              </a:r>
            </a:p>
          </p:txBody>
        </p:sp>
        <p:sp>
          <p:nvSpPr>
            <p:cNvPr id="10" name="Rectangle 38"/>
            <p:cNvSpPr>
              <a:spLocks noChangeArrowheads="1"/>
            </p:cNvSpPr>
            <p:nvPr/>
          </p:nvSpPr>
          <p:spPr bwMode="auto">
            <a:xfrm>
              <a:off x="2641142" y="2859331"/>
              <a:ext cx="1921382" cy="348065"/>
            </a:xfrm>
            <a:prstGeom prst="rect">
              <a:avLst/>
            </a:prstGeom>
            <a:noFill/>
            <a:ln w="9525">
              <a:noFill/>
              <a:miter lim="800000"/>
              <a:headEnd/>
              <a:tailEnd/>
            </a:ln>
          </p:spPr>
          <p:txBody>
            <a:bodyPr wrap="none" lIns="0" tIns="0" rIns="0" bIns="0">
              <a:prstTxWarp prst="textNoShape">
                <a:avLst/>
              </a:prstTxWarp>
              <a:spAutoFit/>
            </a:bodyPr>
            <a:lstStyle/>
            <a:p>
              <a:r>
                <a:rPr lang="en-US" sz="2200" dirty="0">
                  <a:solidFill>
                    <a:srgbClr val="03438A"/>
                  </a:solidFill>
                  <a:latin typeface="Calibri" panose="020F0502020204030204" pitchFamily="34" charset="0"/>
                </a:rPr>
                <a:t>          (e.g., </a:t>
              </a:r>
              <a:r>
                <a:rPr lang="en-US" sz="2200" dirty="0">
                  <a:solidFill>
                    <a:srgbClr val="03438A"/>
                  </a:solidFill>
                  <a:latin typeface="Calibri" panose="020F0502020204030204" pitchFamily="34" charset="0"/>
                  <a:cs typeface="Arial"/>
                </a:rPr>
                <a:t>methadone</a:t>
              </a:r>
              <a:r>
                <a:rPr lang="en-US" sz="2200" dirty="0">
                  <a:solidFill>
                    <a:srgbClr val="03438A"/>
                  </a:solidFill>
                  <a:latin typeface="Calibri" pitchFamily="-101" charset="0"/>
                </a:rPr>
                <a:t>)</a:t>
              </a:r>
            </a:p>
          </p:txBody>
        </p:sp>
      </p:grpSp>
      <p:grpSp>
        <p:nvGrpSpPr>
          <p:cNvPr id="12" name="Group 41"/>
          <p:cNvGrpSpPr>
            <a:grpSpLocks/>
          </p:cNvGrpSpPr>
          <p:nvPr/>
        </p:nvGrpSpPr>
        <p:grpSpPr bwMode="auto">
          <a:xfrm>
            <a:off x="1600200" y="2715429"/>
            <a:ext cx="6562740" cy="1422797"/>
            <a:chOff x="2222500" y="3832225"/>
            <a:chExt cx="6562740" cy="1897063"/>
          </a:xfrm>
        </p:grpSpPr>
        <p:sp>
          <p:nvSpPr>
            <p:cNvPr id="13" name="Freeform 34"/>
            <p:cNvSpPr>
              <a:spLocks/>
            </p:cNvSpPr>
            <p:nvPr/>
          </p:nvSpPr>
          <p:spPr bwMode="auto">
            <a:xfrm flipV="1">
              <a:off x="2222500" y="4060825"/>
              <a:ext cx="4595813" cy="1668463"/>
            </a:xfrm>
            <a:custGeom>
              <a:avLst/>
              <a:gdLst>
                <a:gd name="T0" fmla="*/ 2147483647 w 5344"/>
                <a:gd name="T1" fmla="*/ 2147483647 h 1817"/>
                <a:gd name="T2" fmla="*/ 2147483647 w 5344"/>
                <a:gd name="T3" fmla="*/ 2147483647 h 1817"/>
                <a:gd name="T4" fmla="*/ 2147483647 w 5344"/>
                <a:gd name="T5" fmla="*/ 2147483647 h 1817"/>
                <a:gd name="T6" fmla="*/ 2147483647 w 5344"/>
                <a:gd name="T7" fmla="*/ 2147483647 h 1817"/>
                <a:gd name="T8" fmla="*/ 2147483647 w 5344"/>
                <a:gd name="T9" fmla="*/ 2147483647 h 1817"/>
                <a:gd name="T10" fmla="*/ 2147483647 w 5344"/>
                <a:gd name="T11" fmla="*/ 2147483647 h 1817"/>
                <a:gd name="T12" fmla="*/ 2147483647 w 5344"/>
                <a:gd name="T13" fmla="*/ 2147483647 h 1817"/>
                <a:gd name="T14" fmla="*/ 2147483647 w 5344"/>
                <a:gd name="T15" fmla="*/ 2147483647 h 1817"/>
                <a:gd name="T16" fmla="*/ 2147483647 w 5344"/>
                <a:gd name="T17" fmla="*/ 2147483647 h 1817"/>
                <a:gd name="T18" fmla="*/ 2147483647 w 5344"/>
                <a:gd name="T19" fmla="*/ 2147483647 h 1817"/>
                <a:gd name="T20" fmla="*/ 2147483647 w 5344"/>
                <a:gd name="T21" fmla="*/ 2147483647 h 1817"/>
                <a:gd name="T22" fmla="*/ 2147483647 w 5344"/>
                <a:gd name="T23" fmla="*/ 2147483647 h 1817"/>
                <a:gd name="T24" fmla="*/ 2147483647 w 5344"/>
                <a:gd name="T25" fmla="*/ 2147483647 h 1817"/>
                <a:gd name="T26" fmla="*/ 2147483647 w 5344"/>
                <a:gd name="T27" fmla="*/ 2147483647 h 1817"/>
                <a:gd name="T28" fmla="*/ 2147483647 w 5344"/>
                <a:gd name="T29" fmla="*/ 2147483647 h 1817"/>
                <a:gd name="T30" fmla="*/ 2147483647 w 5344"/>
                <a:gd name="T31" fmla="*/ 2147483647 h 1817"/>
                <a:gd name="T32" fmla="*/ 2147483647 w 5344"/>
                <a:gd name="T33" fmla="*/ 2147483647 h 1817"/>
                <a:gd name="T34" fmla="*/ 2147483647 w 5344"/>
                <a:gd name="T35" fmla="*/ 2147483647 h 1817"/>
                <a:gd name="T36" fmla="*/ 2147483647 w 5344"/>
                <a:gd name="T37" fmla="*/ 2147483647 h 1817"/>
                <a:gd name="T38" fmla="*/ 2147483647 w 5344"/>
                <a:gd name="T39" fmla="*/ 2147483647 h 1817"/>
                <a:gd name="T40" fmla="*/ 2147483647 w 5344"/>
                <a:gd name="T41" fmla="*/ 2147483647 h 1817"/>
                <a:gd name="T42" fmla="*/ 2147483647 w 5344"/>
                <a:gd name="T43" fmla="*/ 2147483647 h 1817"/>
                <a:gd name="T44" fmla="*/ 2147483647 w 5344"/>
                <a:gd name="T45" fmla="*/ 2147483647 h 1817"/>
                <a:gd name="T46" fmla="*/ 2147483647 w 5344"/>
                <a:gd name="T47" fmla="*/ 2147483647 h 1817"/>
                <a:gd name="T48" fmla="*/ 2147483647 w 5344"/>
                <a:gd name="T49" fmla="*/ 2147483647 h 1817"/>
                <a:gd name="T50" fmla="*/ 2147483647 w 5344"/>
                <a:gd name="T51" fmla="*/ 2147483647 h 1817"/>
                <a:gd name="T52" fmla="*/ 2147483647 w 5344"/>
                <a:gd name="T53" fmla="*/ 2147483647 h 1817"/>
                <a:gd name="T54" fmla="*/ 2147483647 w 5344"/>
                <a:gd name="T55" fmla="*/ 2147483647 h 1817"/>
                <a:gd name="T56" fmla="*/ 2147483647 w 5344"/>
                <a:gd name="T57" fmla="*/ 2147483647 h 1817"/>
                <a:gd name="T58" fmla="*/ 2147483647 w 5344"/>
                <a:gd name="T59" fmla="*/ 2147483647 h 1817"/>
                <a:gd name="T60" fmla="*/ 2147483647 w 5344"/>
                <a:gd name="T61" fmla="*/ 2147483647 h 1817"/>
                <a:gd name="T62" fmla="*/ 2147483647 w 5344"/>
                <a:gd name="T63" fmla="*/ 2147483647 h 1817"/>
                <a:gd name="T64" fmla="*/ 2147483647 w 5344"/>
                <a:gd name="T65" fmla="*/ 2147483647 h 1817"/>
                <a:gd name="T66" fmla="*/ 2147483647 w 5344"/>
                <a:gd name="T67" fmla="*/ 2147483647 h 1817"/>
                <a:gd name="T68" fmla="*/ 2147483647 w 5344"/>
                <a:gd name="T69" fmla="*/ 2147483647 h 1817"/>
                <a:gd name="T70" fmla="*/ 2147483647 w 5344"/>
                <a:gd name="T71" fmla="*/ 2147483647 h 1817"/>
                <a:gd name="T72" fmla="*/ 2147483647 w 5344"/>
                <a:gd name="T73" fmla="*/ 2147483647 h 1817"/>
                <a:gd name="T74" fmla="*/ 2147483647 w 5344"/>
                <a:gd name="T75" fmla="*/ 2147483647 h 1817"/>
                <a:gd name="T76" fmla="*/ 2147483647 w 5344"/>
                <a:gd name="T77" fmla="*/ 2147483647 h 1817"/>
                <a:gd name="T78" fmla="*/ 2147483647 w 5344"/>
                <a:gd name="T79" fmla="*/ 2147483647 h 1817"/>
                <a:gd name="T80" fmla="*/ 2147483647 w 5344"/>
                <a:gd name="T81" fmla="*/ 2147483647 h 1817"/>
                <a:gd name="T82" fmla="*/ 2147483647 w 5344"/>
                <a:gd name="T83" fmla="*/ 2147483647 h 1817"/>
                <a:gd name="T84" fmla="*/ 2147483647 w 5344"/>
                <a:gd name="T85" fmla="*/ 2147483647 h 1817"/>
                <a:gd name="T86" fmla="*/ 2147483647 w 5344"/>
                <a:gd name="T87" fmla="*/ 2147483647 h 1817"/>
                <a:gd name="T88" fmla="*/ 2147483647 w 5344"/>
                <a:gd name="T89" fmla="*/ 2147483647 h 1817"/>
                <a:gd name="T90" fmla="*/ 2147483647 w 5344"/>
                <a:gd name="T91" fmla="*/ 2147483647 h 1817"/>
                <a:gd name="T92" fmla="*/ 2147483647 w 5344"/>
                <a:gd name="T93" fmla="*/ 2147483647 h 1817"/>
                <a:gd name="T94" fmla="*/ 2147483647 w 5344"/>
                <a:gd name="T95" fmla="*/ 2147483647 h 1817"/>
                <a:gd name="T96" fmla="*/ 2147483647 w 5344"/>
                <a:gd name="T97" fmla="*/ 2147483647 h 1817"/>
                <a:gd name="T98" fmla="*/ 2147483647 w 5344"/>
                <a:gd name="T99" fmla="*/ 2147483647 h 18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4"/>
                <a:gd name="T151" fmla="*/ 0 h 1817"/>
                <a:gd name="T152" fmla="*/ 5344 w 5344"/>
                <a:gd name="T153" fmla="*/ 1817 h 18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4" h="1817">
                  <a:moveTo>
                    <a:pt x="0" y="0"/>
                  </a:moveTo>
                  <a:lnTo>
                    <a:pt x="36" y="4"/>
                  </a:lnTo>
                  <a:lnTo>
                    <a:pt x="71" y="7"/>
                  </a:lnTo>
                  <a:lnTo>
                    <a:pt x="107" y="10"/>
                  </a:lnTo>
                  <a:lnTo>
                    <a:pt x="143" y="14"/>
                  </a:lnTo>
                  <a:lnTo>
                    <a:pt x="178" y="18"/>
                  </a:lnTo>
                  <a:lnTo>
                    <a:pt x="214" y="22"/>
                  </a:lnTo>
                  <a:lnTo>
                    <a:pt x="250" y="27"/>
                  </a:lnTo>
                  <a:lnTo>
                    <a:pt x="285" y="32"/>
                  </a:lnTo>
                  <a:lnTo>
                    <a:pt x="321" y="37"/>
                  </a:lnTo>
                  <a:lnTo>
                    <a:pt x="356" y="44"/>
                  </a:lnTo>
                  <a:lnTo>
                    <a:pt x="392" y="51"/>
                  </a:lnTo>
                  <a:lnTo>
                    <a:pt x="428" y="58"/>
                  </a:lnTo>
                  <a:lnTo>
                    <a:pt x="463" y="67"/>
                  </a:lnTo>
                  <a:lnTo>
                    <a:pt x="499" y="76"/>
                  </a:lnTo>
                  <a:lnTo>
                    <a:pt x="535" y="86"/>
                  </a:lnTo>
                  <a:lnTo>
                    <a:pt x="570" y="98"/>
                  </a:lnTo>
                  <a:lnTo>
                    <a:pt x="606" y="110"/>
                  </a:lnTo>
                  <a:lnTo>
                    <a:pt x="641" y="124"/>
                  </a:lnTo>
                  <a:lnTo>
                    <a:pt x="677" y="138"/>
                  </a:lnTo>
                  <a:lnTo>
                    <a:pt x="713" y="154"/>
                  </a:lnTo>
                  <a:lnTo>
                    <a:pt x="748" y="172"/>
                  </a:lnTo>
                  <a:lnTo>
                    <a:pt x="784" y="190"/>
                  </a:lnTo>
                  <a:lnTo>
                    <a:pt x="820" y="211"/>
                  </a:lnTo>
                  <a:lnTo>
                    <a:pt x="855" y="232"/>
                  </a:lnTo>
                  <a:lnTo>
                    <a:pt x="891" y="256"/>
                  </a:lnTo>
                  <a:lnTo>
                    <a:pt x="926" y="281"/>
                  </a:lnTo>
                  <a:lnTo>
                    <a:pt x="962" y="308"/>
                  </a:lnTo>
                  <a:lnTo>
                    <a:pt x="998" y="337"/>
                  </a:lnTo>
                  <a:lnTo>
                    <a:pt x="1033" y="367"/>
                  </a:lnTo>
                  <a:lnTo>
                    <a:pt x="1069" y="398"/>
                  </a:lnTo>
                  <a:lnTo>
                    <a:pt x="1105" y="430"/>
                  </a:lnTo>
                  <a:lnTo>
                    <a:pt x="1140" y="463"/>
                  </a:lnTo>
                  <a:lnTo>
                    <a:pt x="1176" y="498"/>
                  </a:lnTo>
                  <a:lnTo>
                    <a:pt x="1211" y="533"/>
                  </a:lnTo>
                  <a:lnTo>
                    <a:pt x="1247" y="569"/>
                  </a:lnTo>
                  <a:lnTo>
                    <a:pt x="1283" y="606"/>
                  </a:lnTo>
                  <a:lnTo>
                    <a:pt x="1318" y="643"/>
                  </a:lnTo>
                  <a:lnTo>
                    <a:pt x="1354" y="681"/>
                  </a:lnTo>
                  <a:lnTo>
                    <a:pt x="1390" y="719"/>
                  </a:lnTo>
                  <a:lnTo>
                    <a:pt x="1425" y="758"/>
                  </a:lnTo>
                  <a:lnTo>
                    <a:pt x="1461" y="796"/>
                  </a:lnTo>
                  <a:lnTo>
                    <a:pt x="1496" y="835"/>
                  </a:lnTo>
                  <a:lnTo>
                    <a:pt x="1532" y="874"/>
                  </a:lnTo>
                  <a:lnTo>
                    <a:pt x="1568" y="912"/>
                  </a:lnTo>
                  <a:lnTo>
                    <a:pt x="1603" y="951"/>
                  </a:lnTo>
                  <a:lnTo>
                    <a:pt x="1639" y="989"/>
                  </a:lnTo>
                  <a:lnTo>
                    <a:pt x="1675" y="1026"/>
                  </a:lnTo>
                  <a:lnTo>
                    <a:pt x="1710" y="1063"/>
                  </a:lnTo>
                  <a:lnTo>
                    <a:pt x="1746" y="1100"/>
                  </a:lnTo>
                  <a:lnTo>
                    <a:pt x="1781" y="1136"/>
                  </a:lnTo>
                  <a:lnTo>
                    <a:pt x="1817" y="1169"/>
                  </a:lnTo>
                  <a:lnTo>
                    <a:pt x="1853" y="1202"/>
                  </a:lnTo>
                  <a:lnTo>
                    <a:pt x="1888" y="1233"/>
                  </a:lnTo>
                  <a:lnTo>
                    <a:pt x="1924" y="1264"/>
                  </a:lnTo>
                  <a:lnTo>
                    <a:pt x="1960" y="1294"/>
                  </a:lnTo>
                  <a:lnTo>
                    <a:pt x="1995" y="1323"/>
                  </a:lnTo>
                  <a:lnTo>
                    <a:pt x="2031" y="1352"/>
                  </a:lnTo>
                  <a:lnTo>
                    <a:pt x="2066" y="1379"/>
                  </a:lnTo>
                  <a:lnTo>
                    <a:pt x="2102" y="1406"/>
                  </a:lnTo>
                  <a:lnTo>
                    <a:pt x="2138" y="1431"/>
                  </a:lnTo>
                  <a:lnTo>
                    <a:pt x="2173" y="1456"/>
                  </a:lnTo>
                  <a:lnTo>
                    <a:pt x="2209" y="1480"/>
                  </a:lnTo>
                  <a:lnTo>
                    <a:pt x="2245" y="1503"/>
                  </a:lnTo>
                  <a:lnTo>
                    <a:pt x="2280" y="1525"/>
                  </a:lnTo>
                  <a:lnTo>
                    <a:pt x="2316" y="1546"/>
                  </a:lnTo>
                  <a:lnTo>
                    <a:pt x="2351" y="1566"/>
                  </a:lnTo>
                  <a:lnTo>
                    <a:pt x="2387" y="1585"/>
                  </a:lnTo>
                  <a:lnTo>
                    <a:pt x="2423" y="1603"/>
                  </a:lnTo>
                  <a:lnTo>
                    <a:pt x="2458" y="1621"/>
                  </a:lnTo>
                  <a:lnTo>
                    <a:pt x="2494" y="1637"/>
                  </a:lnTo>
                  <a:lnTo>
                    <a:pt x="2530" y="1652"/>
                  </a:lnTo>
                  <a:lnTo>
                    <a:pt x="2565" y="1666"/>
                  </a:lnTo>
                  <a:lnTo>
                    <a:pt x="2601" y="1680"/>
                  </a:lnTo>
                  <a:lnTo>
                    <a:pt x="2636" y="1692"/>
                  </a:lnTo>
                  <a:lnTo>
                    <a:pt x="2672" y="1703"/>
                  </a:lnTo>
                  <a:lnTo>
                    <a:pt x="2708" y="1713"/>
                  </a:lnTo>
                  <a:lnTo>
                    <a:pt x="2743" y="1721"/>
                  </a:lnTo>
                  <a:lnTo>
                    <a:pt x="2779" y="1728"/>
                  </a:lnTo>
                  <a:lnTo>
                    <a:pt x="2815" y="1735"/>
                  </a:lnTo>
                  <a:lnTo>
                    <a:pt x="2850" y="1741"/>
                  </a:lnTo>
                  <a:lnTo>
                    <a:pt x="2886" y="1746"/>
                  </a:lnTo>
                  <a:lnTo>
                    <a:pt x="2921" y="1750"/>
                  </a:lnTo>
                  <a:lnTo>
                    <a:pt x="2957" y="1753"/>
                  </a:lnTo>
                  <a:lnTo>
                    <a:pt x="2993" y="1756"/>
                  </a:lnTo>
                  <a:lnTo>
                    <a:pt x="3028" y="1759"/>
                  </a:lnTo>
                  <a:lnTo>
                    <a:pt x="3064" y="1760"/>
                  </a:lnTo>
                  <a:lnTo>
                    <a:pt x="3100" y="1762"/>
                  </a:lnTo>
                  <a:lnTo>
                    <a:pt x="3135" y="1763"/>
                  </a:lnTo>
                  <a:lnTo>
                    <a:pt x="3171" y="1763"/>
                  </a:lnTo>
                  <a:lnTo>
                    <a:pt x="3206" y="1764"/>
                  </a:lnTo>
                  <a:lnTo>
                    <a:pt x="3242" y="1764"/>
                  </a:lnTo>
                  <a:lnTo>
                    <a:pt x="3278" y="1763"/>
                  </a:lnTo>
                  <a:lnTo>
                    <a:pt x="3313" y="1763"/>
                  </a:lnTo>
                  <a:lnTo>
                    <a:pt x="3349" y="1763"/>
                  </a:lnTo>
                  <a:lnTo>
                    <a:pt x="3385" y="1762"/>
                  </a:lnTo>
                  <a:lnTo>
                    <a:pt x="3420" y="1762"/>
                  </a:lnTo>
                  <a:lnTo>
                    <a:pt x="3456" y="1761"/>
                  </a:lnTo>
                  <a:lnTo>
                    <a:pt x="3491" y="1761"/>
                  </a:lnTo>
                  <a:lnTo>
                    <a:pt x="3527" y="1760"/>
                  </a:lnTo>
                  <a:lnTo>
                    <a:pt x="3563" y="1760"/>
                  </a:lnTo>
                  <a:lnTo>
                    <a:pt x="3598" y="1759"/>
                  </a:lnTo>
                  <a:lnTo>
                    <a:pt x="3634" y="1759"/>
                  </a:lnTo>
                  <a:lnTo>
                    <a:pt x="3670" y="1758"/>
                  </a:lnTo>
                  <a:lnTo>
                    <a:pt x="3705" y="1758"/>
                  </a:lnTo>
                  <a:lnTo>
                    <a:pt x="3741" y="1758"/>
                  </a:lnTo>
                  <a:lnTo>
                    <a:pt x="3776" y="1759"/>
                  </a:lnTo>
                  <a:lnTo>
                    <a:pt x="3812" y="1759"/>
                  </a:lnTo>
                  <a:lnTo>
                    <a:pt x="3848" y="1760"/>
                  </a:lnTo>
                  <a:lnTo>
                    <a:pt x="3883" y="1760"/>
                  </a:lnTo>
                  <a:lnTo>
                    <a:pt x="3919" y="1761"/>
                  </a:lnTo>
                  <a:lnTo>
                    <a:pt x="3955" y="1762"/>
                  </a:lnTo>
                  <a:lnTo>
                    <a:pt x="3990" y="1764"/>
                  </a:lnTo>
                  <a:lnTo>
                    <a:pt x="4026" y="1765"/>
                  </a:lnTo>
                  <a:lnTo>
                    <a:pt x="4061" y="1767"/>
                  </a:lnTo>
                  <a:lnTo>
                    <a:pt x="4097" y="1768"/>
                  </a:lnTo>
                  <a:lnTo>
                    <a:pt x="4133" y="1770"/>
                  </a:lnTo>
                  <a:lnTo>
                    <a:pt x="4168" y="1772"/>
                  </a:lnTo>
                  <a:lnTo>
                    <a:pt x="4204" y="1774"/>
                  </a:lnTo>
                  <a:lnTo>
                    <a:pt x="4240" y="1776"/>
                  </a:lnTo>
                  <a:lnTo>
                    <a:pt x="4275" y="1778"/>
                  </a:lnTo>
                  <a:lnTo>
                    <a:pt x="4311" y="1780"/>
                  </a:lnTo>
                  <a:lnTo>
                    <a:pt x="4346" y="1782"/>
                  </a:lnTo>
                  <a:lnTo>
                    <a:pt x="4382" y="1784"/>
                  </a:lnTo>
                  <a:lnTo>
                    <a:pt x="4418" y="1786"/>
                  </a:lnTo>
                  <a:lnTo>
                    <a:pt x="4453" y="1789"/>
                  </a:lnTo>
                  <a:lnTo>
                    <a:pt x="4489" y="1790"/>
                  </a:lnTo>
                  <a:lnTo>
                    <a:pt x="4525" y="1791"/>
                  </a:lnTo>
                  <a:lnTo>
                    <a:pt x="4560" y="1792"/>
                  </a:lnTo>
                  <a:lnTo>
                    <a:pt x="4596" y="1793"/>
                  </a:lnTo>
                  <a:lnTo>
                    <a:pt x="4631" y="1794"/>
                  </a:lnTo>
                  <a:lnTo>
                    <a:pt x="4667" y="1795"/>
                  </a:lnTo>
                  <a:lnTo>
                    <a:pt x="4703" y="1796"/>
                  </a:lnTo>
                  <a:lnTo>
                    <a:pt x="4738" y="1797"/>
                  </a:lnTo>
                  <a:lnTo>
                    <a:pt x="4774" y="1798"/>
                  </a:lnTo>
                  <a:lnTo>
                    <a:pt x="4810" y="1799"/>
                  </a:lnTo>
                  <a:lnTo>
                    <a:pt x="4845" y="1800"/>
                  </a:lnTo>
                  <a:lnTo>
                    <a:pt x="4881" y="1801"/>
                  </a:lnTo>
                  <a:lnTo>
                    <a:pt x="4916" y="1803"/>
                  </a:lnTo>
                  <a:lnTo>
                    <a:pt x="4952" y="1804"/>
                  </a:lnTo>
                  <a:lnTo>
                    <a:pt x="4988" y="1805"/>
                  </a:lnTo>
                  <a:lnTo>
                    <a:pt x="5023" y="1806"/>
                  </a:lnTo>
                  <a:lnTo>
                    <a:pt x="5059" y="1807"/>
                  </a:lnTo>
                  <a:lnTo>
                    <a:pt x="5095" y="1808"/>
                  </a:lnTo>
                  <a:lnTo>
                    <a:pt x="5130" y="1810"/>
                  </a:lnTo>
                  <a:lnTo>
                    <a:pt x="5166" y="1811"/>
                  </a:lnTo>
                  <a:lnTo>
                    <a:pt x="5201" y="1812"/>
                  </a:lnTo>
                  <a:lnTo>
                    <a:pt x="5237" y="1813"/>
                  </a:lnTo>
                  <a:lnTo>
                    <a:pt x="5273" y="1814"/>
                  </a:lnTo>
                  <a:lnTo>
                    <a:pt x="5308" y="1816"/>
                  </a:lnTo>
                  <a:lnTo>
                    <a:pt x="5344" y="1817"/>
                  </a:lnTo>
                </a:path>
              </a:pathLst>
            </a:custGeom>
            <a:noFill/>
            <a:ln w="76200">
              <a:solidFill>
                <a:srgbClr val="92D050"/>
              </a:solidFill>
              <a:round/>
              <a:headEnd/>
              <a:tailEnd/>
            </a:ln>
          </p:spPr>
          <p:txBody>
            <a:bodyPr>
              <a:prstTxWarp prst="textNoShape">
                <a:avLst/>
              </a:prstTxWarp>
            </a:bodyPr>
            <a:lstStyle/>
            <a:p>
              <a:endParaRPr lang="en-US">
                <a:solidFill>
                  <a:srgbClr val="03438A"/>
                </a:solidFill>
              </a:endParaRPr>
            </a:p>
          </p:txBody>
        </p:sp>
        <p:sp>
          <p:nvSpPr>
            <p:cNvPr id="14" name="Rectangle 39"/>
            <p:cNvSpPr>
              <a:spLocks noChangeArrowheads="1"/>
            </p:cNvSpPr>
            <p:nvPr/>
          </p:nvSpPr>
          <p:spPr bwMode="auto">
            <a:xfrm>
              <a:off x="6946900" y="3832225"/>
              <a:ext cx="1651158" cy="451405"/>
            </a:xfrm>
            <a:prstGeom prst="rect">
              <a:avLst/>
            </a:prstGeom>
            <a:noFill/>
            <a:ln w="9525">
              <a:noFill/>
              <a:miter lim="800000"/>
              <a:headEnd/>
              <a:tailEnd/>
            </a:ln>
          </p:spPr>
          <p:txBody>
            <a:bodyPr wrap="none" lIns="0" tIns="0" rIns="0" bIns="0">
              <a:prstTxWarp prst="textNoShape">
                <a:avLst/>
              </a:prstTxWarp>
              <a:spAutoFit/>
            </a:bodyPr>
            <a:lstStyle/>
            <a:p>
              <a:r>
                <a:rPr lang="en-US" sz="2200" dirty="0">
                  <a:solidFill>
                    <a:srgbClr val="03438A"/>
                  </a:solidFill>
                  <a:latin typeface="Calibri" panose="020F0502020204030204" pitchFamily="34" charset="0"/>
                  <a:cs typeface="Arial"/>
                </a:rPr>
                <a:t>Partial Agonist</a:t>
              </a:r>
            </a:p>
          </p:txBody>
        </p:sp>
        <p:sp>
          <p:nvSpPr>
            <p:cNvPr id="15" name="Rectangle 50"/>
            <p:cNvSpPr>
              <a:spLocks noChangeArrowheads="1"/>
            </p:cNvSpPr>
            <p:nvPr/>
          </p:nvSpPr>
          <p:spPr bwMode="auto">
            <a:xfrm>
              <a:off x="6413500" y="4137025"/>
              <a:ext cx="2371740" cy="451405"/>
            </a:xfrm>
            <a:prstGeom prst="rect">
              <a:avLst/>
            </a:prstGeom>
            <a:noFill/>
            <a:ln w="9525">
              <a:noFill/>
              <a:miter lim="800000"/>
              <a:headEnd/>
              <a:tailEnd/>
            </a:ln>
          </p:spPr>
          <p:txBody>
            <a:bodyPr wrap="none" lIns="0" tIns="0" rIns="0" bIns="0">
              <a:prstTxWarp prst="textNoShape">
                <a:avLst/>
              </a:prstTxWarp>
              <a:spAutoFit/>
            </a:bodyPr>
            <a:lstStyle/>
            <a:p>
              <a:r>
                <a:rPr lang="en-US" sz="2200" dirty="0">
                  <a:solidFill>
                    <a:srgbClr val="03438A"/>
                  </a:solidFill>
                  <a:latin typeface="Calibri" panose="020F0502020204030204" pitchFamily="34" charset="0"/>
                  <a:cs typeface="Arial"/>
                </a:rPr>
                <a:t>(e.g. buprenorphine)</a:t>
              </a:r>
            </a:p>
          </p:txBody>
        </p:sp>
      </p:grpSp>
      <p:grpSp>
        <p:nvGrpSpPr>
          <p:cNvPr id="17" name="Group 42"/>
          <p:cNvGrpSpPr>
            <a:grpSpLocks/>
          </p:cNvGrpSpPr>
          <p:nvPr/>
        </p:nvGrpSpPr>
        <p:grpSpPr bwMode="auto">
          <a:xfrm>
            <a:off x="1589314" y="3562348"/>
            <a:ext cx="6441274" cy="721725"/>
            <a:chOff x="2362200" y="4899305"/>
            <a:chExt cx="6441274" cy="962300"/>
          </a:xfrm>
        </p:grpSpPr>
        <p:sp>
          <p:nvSpPr>
            <p:cNvPr id="18" name="Rectangle 40"/>
            <p:cNvSpPr>
              <a:spLocks noChangeArrowheads="1"/>
            </p:cNvSpPr>
            <p:nvPr/>
          </p:nvSpPr>
          <p:spPr bwMode="auto">
            <a:xfrm>
              <a:off x="7109549" y="5410200"/>
              <a:ext cx="1693925" cy="451405"/>
            </a:xfrm>
            <a:prstGeom prst="rect">
              <a:avLst/>
            </a:prstGeom>
            <a:noFill/>
            <a:ln w="9525">
              <a:noFill/>
              <a:miter lim="800000"/>
              <a:headEnd/>
              <a:tailEnd/>
            </a:ln>
          </p:spPr>
          <p:txBody>
            <a:bodyPr wrap="none" lIns="0" tIns="0" rIns="0" bIns="0">
              <a:prstTxWarp prst="textNoShape">
                <a:avLst/>
              </a:prstTxWarp>
              <a:spAutoFit/>
            </a:bodyPr>
            <a:lstStyle/>
            <a:p>
              <a:r>
                <a:rPr lang="en-US" sz="2200" dirty="0">
                  <a:solidFill>
                    <a:srgbClr val="03438A"/>
                  </a:solidFill>
                  <a:latin typeface="Calibri" panose="020F0502020204030204" pitchFamily="34" charset="0"/>
                  <a:cs typeface="Arial"/>
                </a:rPr>
                <a:t>(e.g. naloxone)</a:t>
              </a:r>
            </a:p>
          </p:txBody>
        </p:sp>
        <p:sp>
          <p:nvSpPr>
            <p:cNvPr id="19" name="Freeform 48"/>
            <p:cNvSpPr>
              <a:spLocks/>
            </p:cNvSpPr>
            <p:nvPr/>
          </p:nvSpPr>
          <p:spPr bwMode="auto">
            <a:xfrm>
              <a:off x="2362200" y="5638800"/>
              <a:ext cx="4724400" cy="76200"/>
            </a:xfrm>
            <a:custGeom>
              <a:avLst/>
              <a:gdLst>
                <a:gd name="T0" fmla="*/ 0 w 2832"/>
                <a:gd name="T1" fmla="*/ 2147483647 h 48"/>
                <a:gd name="T2" fmla="*/ 2147483647 w 2832"/>
                <a:gd name="T3" fmla="*/ 0 h 48"/>
                <a:gd name="T4" fmla="*/ 0 60000 65536"/>
                <a:gd name="T5" fmla="*/ 0 60000 65536"/>
                <a:gd name="T6" fmla="*/ 0 w 2832"/>
                <a:gd name="T7" fmla="*/ 0 h 48"/>
                <a:gd name="T8" fmla="*/ 2832 w 2832"/>
                <a:gd name="T9" fmla="*/ 48 h 48"/>
              </a:gdLst>
              <a:ahLst/>
              <a:cxnLst>
                <a:cxn ang="T4">
                  <a:pos x="T0" y="T1"/>
                </a:cxn>
                <a:cxn ang="T5">
                  <a:pos x="T2" y="T3"/>
                </a:cxn>
              </a:cxnLst>
              <a:rect l="T6" t="T7" r="T8" b="T9"/>
              <a:pathLst>
                <a:path w="2832" h="48">
                  <a:moveTo>
                    <a:pt x="0" y="48"/>
                  </a:moveTo>
                  <a:cubicBezTo>
                    <a:pt x="0" y="48"/>
                    <a:pt x="1416" y="24"/>
                    <a:pt x="2832" y="0"/>
                  </a:cubicBezTo>
                </a:path>
              </a:pathLst>
            </a:custGeom>
            <a:noFill/>
            <a:ln w="76200">
              <a:solidFill>
                <a:schemeClr val="tx2">
                  <a:lumMod val="40000"/>
                  <a:lumOff val="60000"/>
                </a:schemeClr>
              </a:solidFill>
              <a:round/>
              <a:headEnd/>
              <a:tailEnd/>
            </a:ln>
          </p:spPr>
          <p:txBody>
            <a:bodyPr wrap="none"/>
            <a:lstStyle/>
            <a:p>
              <a:pPr>
                <a:defRPr/>
              </a:pPr>
              <a:endParaRPr lang="en-US" sz="2400" i="1">
                <a:solidFill>
                  <a:srgbClr val="03438A"/>
                </a:solidFill>
                <a:latin typeface="Times New Roman" pitchFamily="18" charset="0"/>
                <a:ea typeface="ＭＳ Ｐゴシック" pitchFamily="34" charset="-128"/>
                <a:cs typeface="+mn-cs"/>
              </a:endParaRPr>
            </a:p>
          </p:txBody>
        </p:sp>
        <p:sp>
          <p:nvSpPr>
            <p:cNvPr id="20" name="Rectangle 49"/>
            <p:cNvSpPr>
              <a:spLocks noChangeArrowheads="1"/>
            </p:cNvSpPr>
            <p:nvPr/>
          </p:nvSpPr>
          <p:spPr bwMode="auto">
            <a:xfrm>
              <a:off x="7416953" y="4899305"/>
              <a:ext cx="1386521" cy="451405"/>
            </a:xfrm>
            <a:prstGeom prst="rect">
              <a:avLst/>
            </a:prstGeom>
            <a:noFill/>
            <a:ln w="9525">
              <a:noFill/>
              <a:miter lim="800000"/>
              <a:headEnd/>
              <a:tailEnd/>
            </a:ln>
          </p:spPr>
          <p:txBody>
            <a:bodyPr wrap="square" lIns="0" tIns="0" rIns="0" bIns="0">
              <a:prstTxWarp prst="textNoShape">
                <a:avLst/>
              </a:prstTxWarp>
              <a:spAutoFit/>
            </a:bodyPr>
            <a:lstStyle/>
            <a:p>
              <a:r>
                <a:rPr lang="en-US" sz="2200" dirty="0">
                  <a:solidFill>
                    <a:srgbClr val="03438A"/>
                  </a:solidFill>
                  <a:latin typeface="Calibri" panose="020F0502020204030204" pitchFamily="34" charset="0"/>
                  <a:cs typeface="Arial"/>
                </a:rPr>
                <a:t>Antagonist</a:t>
              </a:r>
            </a:p>
          </p:txBody>
        </p:sp>
      </p:grpSp>
      <p:sp>
        <p:nvSpPr>
          <p:cNvPr id="6" name="TextBox 5"/>
          <p:cNvSpPr txBox="1"/>
          <p:nvPr/>
        </p:nvSpPr>
        <p:spPr>
          <a:xfrm>
            <a:off x="533400" y="2038350"/>
            <a:ext cx="851515" cy="646331"/>
          </a:xfrm>
          <a:prstGeom prst="rect">
            <a:avLst/>
          </a:prstGeom>
          <a:noFill/>
        </p:spPr>
        <p:txBody>
          <a:bodyPr wrap="none" rtlCol="0">
            <a:spAutoFit/>
          </a:bodyPr>
          <a:lstStyle/>
          <a:p>
            <a:r>
              <a:rPr lang="en-US" dirty="0"/>
              <a:t>Opioid</a:t>
            </a:r>
          </a:p>
          <a:p>
            <a:r>
              <a:rPr lang="en-US" dirty="0"/>
              <a:t>Effect</a:t>
            </a:r>
          </a:p>
        </p:txBody>
      </p:sp>
      <p:sp>
        <p:nvSpPr>
          <p:cNvPr id="11" name="TextBox 10"/>
          <p:cNvSpPr txBox="1"/>
          <p:nvPr/>
        </p:nvSpPr>
        <p:spPr>
          <a:xfrm>
            <a:off x="4348008" y="4293087"/>
            <a:ext cx="1710725" cy="369332"/>
          </a:xfrm>
          <a:prstGeom prst="rect">
            <a:avLst/>
          </a:prstGeom>
          <a:noFill/>
        </p:spPr>
        <p:txBody>
          <a:bodyPr wrap="none" rtlCol="0">
            <a:spAutoFit/>
          </a:bodyPr>
          <a:lstStyle/>
          <a:p>
            <a:r>
              <a:rPr lang="en-US" dirty="0"/>
              <a:t>Dose of Opioid</a:t>
            </a:r>
          </a:p>
        </p:txBody>
      </p:sp>
      <p:sp>
        <p:nvSpPr>
          <p:cNvPr id="21"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27</a:t>
            </a:fld>
            <a:endParaRPr lang="en-US" dirty="0">
              <a:solidFill>
                <a:srgbClr val="4472C4">
                  <a:lumMod val="75000"/>
                </a:srgbClr>
              </a:solidFill>
            </a:endParaRPr>
          </a:p>
        </p:txBody>
      </p:sp>
    </p:spTree>
    <p:extLst>
      <p:ext uri="{BB962C8B-B14F-4D97-AF65-F5344CB8AC3E}">
        <p14:creationId xmlns:p14="http://schemas.microsoft.com/office/powerpoint/2010/main" val="198357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accent1">
                    <a:lumMod val="75000"/>
                  </a:schemeClr>
                </a:solidFill>
                <a:effectLst>
                  <a:outerShdw blurRad="38100" dist="38100" dir="2700000" algn="tl">
                    <a:srgbClr val="000000">
                      <a:alpha val="43137"/>
                    </a:srgbClr>
                  </a:outerShdw>
                </a:effectLst>
              </a:rPr>
              <a:t>  Terms to Review</a:t>
            </a:r>
          </a:p>
        </p:txBody>
      </p:sp>
      <p:sp>
        <p:nvSpPr>
          <p:cNvPr id="3" name="Content Placeholder 2"/>
          <p:cNvSpPr>
            <a:spLocks noGrp="1"/>
          </p:cNvSpPr>
          <p:nvPr>
            <p:ph idx="1"/>
          </p:nvPr>
        </p:nvSpPr>
        <p:spPr>
          <a:xfrm>
            <a:off x="372754" y="1123950"/>
            <a:ext cx="8314045" cy="2961501"/>
          </a:xfrm>
        </p:spPr>
        <p:txBody>
          <a:bodyPr>
            <a:normAutofit/>
          </a:bodyPr>
          <a:lstStyle/>
          <a:p>
            <a:pPr>
              <a:lnSpc>
                <a:spcPct val="110000"/>
              </a:lnSpc>
              <a:spcBef>
                <a:spcPts val="1200"/>
              </a:spcBef>
              <a:buClr>
                <a:schemeClr val="tx1">
                  <a:lumMod val="50000"/>
                  <a:lumOff val="50000"/>
                </a:schemeClr>
              </a:buClr>
            </a:pPr>
            <a:r>
              <a:rPr lang="en-US" sz="2400" i="1" dirty="0"/>
              <a:t>Agonist</a:t>
            </a:r>
            <a:r>
              <a:rPr lang="en-US" sz="2400" dirty="0"/>
              <a:t> – a drug that attaches to a receptor and produces actions (methadone)</a:t>
            </a:r>
          </a:p>
          <a:p>
            <a:pPr>
              <a:lnSpc>
                <a:spcPct val="110000"/>
              </a:lnSpc>
              <a:spcBef>
                <a:spcPts val="1200"/>
              </a:spcBef>
              <a:buClr>
                <a:schemeClr val="tx1">
                  <a:lumMod val="50000"/>
                  <a:lumOff val="50000"/>
                </a:schemeClr>
              </a:buClr>
            </a:pPr>
            <a:r>
              <a:rPr lang="en-US" sz="2400" i="1" dirty="0"/>
              <a:t>Antagonist</a:t>
            </a:r>
            <a:r>
              <a:rPr lang="en-US" sz="2400" dirty="0"/>
              <a:t> – a drug that attaches to a receptor &amp; blocks the action (naltrexone)</a:t>
            </a:r>
          </a:p>
          <a:p>
            <a:pPr>
              <a:lnSpc>
                <a:spcPct val="110000"/>
              </a:lnSpc>
              <a:spcBef>
                <a:spcPts val="1200"/>
              </a:spcBef>
              <a:buClr>
                <a:schemeClr val="tx1">
                  <a:lumMod val="50000"/>
                  <a:lumOff val="50000"/>
                </a:schemeClr>
              </a:buClr>
            </a:pPr>
            <a:r>
              <a:rPr lang="en-US" sz="2400" i="1" dirty="0"/>
              <a:t>Partial Agonist </a:t>
            </a:r>
            <a:r>
              <a:rPr lang="en-US" sz="2400" dirty="0"/>
              <a:t>– a drug that activates receptors but doesn’t get maximum response</a:t>
            </a:r>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28</a:t>
            </a:fld>
            <a:endParaRPr lang="en-US" dirty="0">
              <a:solidFill>
                <a:srgbClr val="4472C4">
                  <a:lumMod val="75000"/>
                </a:srgbClr>
              </a:solidFill>
            </a:endParaRPr>
          </a:p>
        </p:txBody>
      </p:sp>
    </p:spTree>
    <p:extLst>
      <p:ext uri="{BB962C8B-B14F-4D97-AF65-F5344CB8AC3E}">
        <p14:creationId xmlns:p14="http://schemas.microsoft.com/office/powerpoint/2010/main" val="198357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4294967295"/>
          </p:nvPr>
        </p:nvSpPr>
        <p:spPr bwMode="auto">
          <a:xfrm>
            <a:off x="6705601" y="285750"/>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37930144" indent="-37472962">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2952" indent="-228591">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134" indent="-22859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314" indent="-228591">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495" indent="-22859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676" indent="-22859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8857" indent="-22859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038" indent="-228591"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18F5301-FFED-4955-AF5D-87B4FA55CAC6}" type="slidenum">
              <a:rPr lang="en-US" altLang="en-US" sz="1800">
                <a:solidFill>
                  <a:srgbClr val="FFFFFF"/>
                </a:solidFill>
                <a:latin typeface="Calibri" panose="020F0502020204030204" pitchFamily="34" charset="0"/>
              </a:rPr>
              <a:pPr>
                <a:spcBef>
                  <a:spcPct val="0"/>
                </a:spcBef>
                <a:buFontTx/>
                <a:buNone/>
              </a:pPr>
              <a:t>29</a:t>
            </a:fld>
            <a:endParaRPr lang="en-US" altLang="en-US" sz="1800">
              <a:solidFill>
                <a:srgbClr val="FFFFFF"/>
              </a:solidFill>
              <a:latin typeface="Calibri" panose="020F0502020204030204" pitchFamily="34" charset="0"/>
            </a:endParaRPr>
          </a:p>
        </p:txBody>
      </p:sp>
      <p:pic>
        <p:nvPicPr>
          <p:cNvPr id="67587" name="Picture 2" descr="This is a pictures of landscape.  The bottom is green.  There is one tress on the left side.  The word &quot;hope&quot; is written in clouds across the sky." title="H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52399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0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F86C2C-587D-3541-8DB1-868903C52006}"/>
              </a:ext>
            </a:extLst>
          </p:cNvPr>
          <p:cNvSpPr>
            <a:spLocks noGrp="1"/>
          </p:cNvSpPr>
          <p:nvPr>
            <p:ph type="title"/>
          </p:nvPr>
        </p:nvSpPr>
        <p:spPr>
          <a:xfrm>
            <a:off x="221146" y="195265"/>
            <a:ext cx="7886700" cy="994172"/>
          </a:xfrm>
        </p:spPr>
        <p:txBody>
          <a:bodyPr/>
          <a:lstStyle/>
          <a:p>
            <a:pPr algn="ctr"/>
            <a:r>
              <a:rPr lang="en-US" dirty="0"/>
              <a:t>Words have power.</a:t>
            </a:r>
          </a:p>
        </p:txBody>
      </p:sp>
      <p:pic>
        <p:nvPicPr>
          <p:cNvPr id="8" name="Picture Placeholder 7" descr="Blue letters that read &quot;The use of affirming language inspires hope and advances recovery.  Language Matters.  Words have power.  People first.  The ATTC Network uses affirming language to promote the promises of recovery by advancing evidence-based and culturally informed practices.&quot;"/>
          <p:cNvPicPr>
            <a:picLocks noGrp="1" noChangeAspect="1"/>
          </p:cNvPicPr>
          <p:nvPr>
            <p:ph type="pic" sz="quarter" idx="4294967295"/>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2788" b="2788"/>
          <a:stretch>
            <a:fillRect/>
          </a:stretch>
        </p:blipFill>
        <p:spPr>
          <a:xfrm>
            <a:off x="634340" y="2"/>
            <a:ext cx="8057430" cy="5039139"/>
          </a:xfrm>
        </p:spPr>
      </p:pic>
    </p:spTree>
    <p:custDataLst>
      <p:tags r:id="rId1"/>
    </p:custDataLst>
    <p:extLst>
      <p:ext uri="{BB962C8B-B14F-4D97-AF65-F5344CB8AC3E}">
        <p14:creationId xmlns:p14="http://schemas.microsoft.com/office/powerpoint/2010/main" val="263680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80" tIns="34290" rIns="68580" bIns="34290" rtlCol="0" anchor="ctr">
            <a:normAutofit/>
          </a:bodyPr>
          <a:lstStyle/>
          <a:p>
            <a:r>
              <a:rPr lang="en-US" dirty="0">
                <a:solidFill>
                  <a:schemeClr val="accent1">
                    <a:lumMod val="75000"/>
                  </a:schemeClr>
                </a:solidFill>
              </a:rPr>
              <a:t>  </a:t>
            </a:r>
            <a:r>
              <a:rPr lang="en-US" dirty="0">
                <a:solidFill>
                  <a:srgbClr val="00467F"/>
                </a:solidFill>
                <a:effectLst>
                  <a:outerShdw blurRad="38100" dist="38100" dir="2700000" algn="tl">
                    <a:srgbClr val="000000">
                      <a:alpha val="43137"/>
                    </a:srgbClr>
                  </a:outerShdw>
                </a:effectLst>
              </a:rPr>
              <a:t>Mary McCarty-Arias, M.A.</a:t>
            </a:r>
          </a:p>
        </p:txBody>
      </p:sp>
      <p:sp>
        <p:nvSpPr>
          <p:cNvPr id="5" name="Content Placeholder 4"/>
          <p:cNvSpPr>
            <a:spLocks noGrp="1"/>
          </p:cNvSpPr>
          <p:nvPr>
            <p:ph idx="1"/>
          </p:nvPr>
        </p:nvSpPr>
        <p:spPr>
          <a:xfrm>
            <a:off x="381000" y="1352550"/>
            <a:ext cx="6180436" cy="2961501"/>
          </a:xfrm>
        </p:spPr>
        <p:txBody>
          <a:bodyPr>
            <a:normAutofit/>
          </a:bodyPr>
          <a:lstStyle/>
          <a:p>
            <a:pPr marL="0" indent="0">
              <a:lnSpc>
                <a:spcPct val="120000"/>
              </a:lnSpc>
              <a:spcBef>
                <a:spcPts val="1200"/>
              </a:spcBef>
              <a:buClr>
                <a:schemeClr val="bg1">
                  <a:lumMod val="50000"/>
                </a:schemeClr>
              </a:buClr>
              <a:buNone/>
            </a:pPr>
            <a:r>
              <a:rPr lang="en-US" altLang="en-US" sz="2800" dirty="0">
                <a:latin typeface="Arial" charset="0"/>
                <a:cs typeface="Arial" charset="0"/>
              </a:rPr>
              <a:t>More than 25 years experience training in co-occurring disorders, HIV, and vocational rehabilitation.</a:t>
            </a:r>
            <a:r>
              <a:rPr lang="en-US" altLang="en-US" sz="2800" i="1" dirty="0">
                <a:solidFill>
                  <a:srgbClr val="000000"/>
                </a:solidFill>
                <a:latin typeface="Arial" charset="0"/>
                <a:cs typeface="Arial" charset="0"/>
              </a:rPr>
              <a:t> </a:t>
            </a:r>
          </a:p>
          <a:p>
            <a:pPr marL="0" indent="0">
              <a:lnSpc>
                <a:spcPct val="140000"/>
              </a:lnSpc>
              <a:spcBef>
                <a:spcPts val="450"/>
              </a:spcBef>
              <a:buClr>
                <a:schemeClr val="bg1">
                  <a:lumMod val="50000"/>
                </a:schemeClr>
              </a:buClr>
              <a:buNone/>
            </a:pPr>
            <a:endParaRPr lang="en-US" sz="2400" dirty="0"/>
          </a:p>
          <a:p>
            <a:pPr marL="0" indent="0">
              <a:lnSpc>
                <a:spcPct val="140000"/>
              </a:lnSpc>
              <a:spcBef>
                <a:spcPts val="450"/>
              </a:spcBef>
              <a:buClr>
                <a:schemeClr val="bg1">
                  <a:lumMod val="50000"/>
                </a:schemeClr>
              </a:buClr>
              <a:buNone/>
            </a:pPr>
            <a:endParaRPr lang="en-US" sz="2400" dirty="0"/>
          </a:p>
          <a:p>
            <a:pPr indent="-259556">
              <a:spcBef>
                <a:spcPts val="900"/>
              </a:spcBef>
            </a:pPr>
            <a:endParaRPr lang="en-US" altLang="en-US" sz="2700" dirty="0">
              <a:ea typeface="ＭＳ Ｐゴシック" panose="020B0600070205080204" pitchFamily="34" charset="-128"/>
            </a:endParaRPr>
          </a:p>
          <a:p>
            <a:endParaRPr lang="en-US" sz="2700" dirty="0"/>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80" tIns="34290" rIns="68580" bIns="34290"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defRPr/>
            </a:pPr>
            <a:fld id="{48F63A3B-78C7-47BE-AE5E-E10140E04643}" type="slidenum">
              <a:rPr lang="en-US" sz="1400">
                <a:solidFill>
                  <a:srgbClr val="4472C4">
                    <a:lumMod val="75000"/>
                  </a:srgbClr>
                </a:solidFill>
              </a:rPr>
              <a:pPr defTabSz="342900">
                <a:defRPr/>
              </a:pPr>
              <a:t>4</a:t>
            </a:fld>
            <a:endParaRPr lang="en-US" sz="1400" dirty="0">
              <a:solidFill>
                <a:srgbClr val="4472C4">
                  <a:lumMod val="75000"/>
                </a:srgbClr>
              </a:solidFill>
            </a:endParaRPr>
          </a:p>
        </p:txBody>
      </p:sp>
      <p:pic>
        <p:nvPicPr>
          <p:cNvPr id="6" name="Picture 5" descr="There is a picture of the trainer in a circular frame.  Her hair is red &amp; she is smiling.  She is wearing a multi-color sweater, which includes black, white, green &amp; turquoise."/>
          <p:cNvPicPr/>
          <p:nvPr/>
        </p:nvPicPr>
        <p:blipFill>
          <a:blip r:embed="rId3"/>
          <a:stretch>
            <a:fillRect/>
          </a:stretch>
        </p:blipFill>
        <p:spPr>
          <a:xfrm flipH="1">
            <a:off x="6172200" y="1352550"/>
            <a:ext cx="2383766" cy="2057400"/>
          </a:xfrm>
          <a:prstGeom prst="ellipse">
            <a:avLst/>
          </a:prstGeom>
          <a:ln w="9525" cap="rnd">
            <a:noFill/>
          </a:ln>
          <a:effectLst>
            <a:glow rad="101600">
              <a:schemeClr val="bg1">
                <a:alpha val="75000"/>
              </a:schemeClr>
            </a:glo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623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dirty="0">
                <a:solidFill>
                  <a:schemeClr val="accent1">
                    <a:lumMod val="75000"/>
                  </a:schemeClr>
                </a:solidFill>
              </a:rPr>
              <a:t>  </a:t>
            </a:r>
            <a:r>
              <a:rPr lang="en-US" sz="4400" dirty="0">
                <a:solidFill>
                  <a:schemeClr val="accent1">
                    <a:lumMod val="75000"/>
                  </a:schemeClr>
                </a:solidFill>
                <a:effectLst>
                  <a:outerShdw blurRad="38100" dist="38100" dir="2700000" algn="tl">
                    <a:srgbClr val="000000">
                      <a:alpha val="43137"/>
                    </a:srgbClr>
                  </a:outerShdw>
                </a:effectLst>
              </a:rPr>
              <a:t>Housekeeping</a:t>
            </a:r>
          </a:p>
        </p:txBody>
      </p:sp>
      <p:sp>
        <p:nvSpPr>
          <p:cNvPr id="5" name="Content Placeholder 4"/>
          <p:cNvSpPr>
            <a:spLocks noGrp="1"/>
          </p:cNvSpPr>
          <p:nvPr>
            <p:ph idx="1"/>
          </p:nvPr>
        </p:nvSpPr>
        <p:spPr>
          <a:xfrm>
            <a:off x="298403" y="1181975"/>
            <a:ext cx="8368637" cy="2961501"/>
          </a:xfrm>
        </p:spPr>
        <p:txBody>
          <a:bodyPr>
            <a:normAutofit fontScale="92500" lnSpcReduction="20000"/>
          </a:bodyPr>
          <a:lstStyle/>
          <a:p>
            <a:pPr indent="-240012">
              <a:lnSpc>
                <a:spcPct val="120000"/>
              </a:lnSpc>
              <a:spcBef>
                <a:spcPts val="900"/>
              </a:spcBef>
              <a:buClr>
                <a:schemeClr val="tx1">
                  <a:lumMod val="50000"/>
                  <a:lumOff val="50000"/>
                </a:schemeClr>
              </a:buClr>
            </a:pPr>
            <a:r>
              <a:rPr lang="en-US" altLang="en-US" sz="2700" dirty="0"/>
              <a:t>Hours: 12 – 2:00</a:t>
            </a:r>
          </a:p>
          <a:p>
            <a:pPr indent="-240012">
              <a:lnSpc>
                <a:spcPct val="120000"/>
              </a:lnSpc>
              <a:spcBef>
                <a:spcPts val="900"/>
              </a:spcBef>
              <a:buClr>
                <a:schemeClr val="tx1">
                  <a:lumMod val="50000"/>
                  <a:lumOff val="50000"/>
                </a:schemeClr>
              </a:buClr>
            </a:pPr>
            <a:r>
              <a:rPr lang="en-US" altLang="en-US" sz="2700" dirty="0">
                <a:ea typeface="ＭＳ Ｐゴシック" panose="020B0600070205080204" pitchFamily="34" charset="-128"/>
              </a:rPr>
              <a:t>If you are sharing a computer, please write your name in the chat box.</a:t>
            </a:r>
          </a:p>
          <a:p>
            <a:pPr>
              <a:lnSpc>
                <a:spcPct val="110000"/>
              </a:lnSpc>
              <a:spcBef>
                <a:spcPts val="1200"/>
              </a:spcBef>
              <a:buClr>
                <a:schemeClr val="bg1">
                  <a:lumMod val="50000"/>
                </a:schemeClr>
              </a:buClr>
            </a:pPr>
            <a:r>
              <a:rPr lang="en-US" sz="2800" dirty="0"/>
              <a:t>Evaluations/GPRAs – at the end of this session</a:t>
            </a:r>
          </a:p>
          <a:p>
            <a:pPr>
              <a:lnSpc>
                <a:spcPct val="110000"/>
              </a:lnSpc>
              <a:spcBef>
                <a:spcPts val="1200"/>
              </a:spcBef>
              <a:buClr>
                <a:schemeClr val="bg1">
                  <a:lumMod val="50000"/>
                </a:schemeClr>
              </a:buClr>
            </a:pPr>
            <a:r>
              <a:rPr lang="en-US" sz="2800" dirty="0"/>
              <a:t>A copy of the slides will be sent with your certificate</a:t>
            </a:r>
            <a:endParaRPr lang="en-US" altLang="en-US" sz="2700" dirty="0">
              <a:ea typeface="ＭＳ Ｐゴシック" panose="020B0600070205080204" pitchFamily="34" charset="-128"/>
            </a:endParaRPr>
          </a:p>
          <a:p>
            <a:pPr>
              <a:lnSpc>
                <a:spcPct val="120000"/>
              </a:lnSpc>
              <a:spcBef>
                <a:spcPts val="900"/>
              </a:spcBef>
              <a:buClr>
                <a:schemeClr val="tx1">
                  <a:lumMod val="50000"/>
                  <a:lumOff val="50000"/>
                </a:schemeClr>
              </a:buClr>
            </a:pPr>
            <a:r>
              <a:rPr lang="en-US" altLang="en-US" sz="2700" dirty="0">
                <a:ea typeface="ＭＳ Ｐゴシック" panose="020B0600070205080204" pitchFamily="34" charset="-128"/>
              </a:rPr>
              <a:t>Certificates – 2 CASAC hours</a:t>
            </a:r>
          </a:p>
          <a:p>
            <a:endParaRPr lang="en-US" sz="2700" dirty="0"/>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5</a:t>
            </a:fld>
            <a:endParaRPr lang="en-US" dirty="0">
              <a:solidFill>
                <a:srgbClr val="4472C4">
                  <a:lumMod val="75000"/>
                </a:srgbClr>
              </a:solidFill>
            </a:endParaRPr>
          </a:p>
        </p:txBody>
      </p:sp>
    </p:spTree>
    <p:extLst>
      <p:ext uri="{BB962C8B-B14F-4D97-AF65-F5344CB8AC3E}">
        <p14:creationId xmlns:p14="http://schemas.microsoft.com/office/powerpoint/2010/main" val="385902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Guidelines</a:t>
            </a:r>
          </a:p>
        </p:txBody>
      </p:sp>
      <p:sp>
        <p:nvSpPr>
          <p:cNvPr id="5" name="Content Placeholder 4"/>
          <p:cNvSpPr>
            <a:spLocks noGrp="1"/>
          </p:cNvSpPr>
          <p:nvPr>
            <p:ph idx="1"/>
          </p:nvPr>
        </p:nvSpPr>
        <p:spPr>
          <a:xfrm>
            <a:off x="298403" y="1181975"/>
            <a:ext cx="8368637" cy="2961501"/>
          </a:xfrm>
        </p:spPr>
        <p:txBody>
          <a:bodyPr>
            <a:normAutofit/>
          </a:bodyPr>
          <a:lstStyle/>
          <a:p>
            <a:pPr>
              <a:lnSpc>
                <a:spcPct val="110000"/>
              </a:lnSpc>
              <a:spcBef>
                <a:spcPts val="1200"/>
              </a:spcBef>
            </a:pPr>
            <a:r>
              <a:rPr lang="en-US" sz="2800" dirty="0"/>
              <a:t>Chat box – you can write in questions as I present.  Also, I will ask you to answer questions in the chat box.</a:t>
            </a:r>
          </a:p>
          <a:p>
            <a:pPr>
              <a:lnSpc>
                <a:spcPct val="110000"/>
              </a:lnSpc>
              <a:spcBef>
                <a:spcPts val="1200"/>
              </a:spcBef>
            </a:pPr>
            <a:r>
              <a:rPr lang="en-US" sz="2800" dirty="0"/>
              <a:t>Anonymity – I don’t call people by name. You can also write in questions privately.</a:t>
            </a:r>
          </a:p>
          <a:p>
            <a:endParaRPr lang="en-US" sz="2700" dirty="0"/>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6</a:t>
            </a:fld>
            <a:endParaRPr lang="en-US" dirty="0">
              <a:solidFill>
                <a:srgbClr val="4472C4">
                  <a:lumMod val="75000"/>
                </a:srgbClr>
              </a:solidFill>
            </a:endParaRPr>
          </a:p>
        </p:txBody>
      </p:sp>
    </p:spTree>
    <p:extLst>
      <p:ext uri="{BB962C8B-B14F-4D97-AF65-F5344CB8AC3E}">
        <p14:creationId xmlns:p14="http://schemas.microsoft.com/office/powerpoint/2010/main" val="305836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Goal</a:t>
            </a:r>
          </a:p>
        </p:txBody>
      </p:sp>
      <p:sp>
        <p:nvSpPr>
          <p:cNvPr id="5" name="Content Placeholder 4"/>
          <p:cNvSpPr>
            <a:spLocks noGrp="1"/>
          </p:cNvSpPr>
          <p:nvPr>
            <p:ph idx="1"/>
          </p:nvPr>
        </p:nvSpPr>
        <p:spPr>
          <a:xfrm>
            <a:off x="298403" y="1181975"/>
            <a:ext cx="8368637" cy="2961501"/>
          </a:xfrm>
        </p:spPr>
        <p:txBody>
          <a:bodyPr>
            <a:normAutofit/>
          </a:bodyPr>
          <a:lstStyle/>
          <a:p>
            <a:endParaRPr lang="en-US" sz="2700" dirty="0"/>
          </a:p>
          <a:p>
            <a:pPr marL="0" indent="0" algn="ctr">
              <a:lnSpc>
                <a:spcPct val="110000"/>
              </a:lnSpc>
              <a:buNone/>
            </a:pPr>
            <a:r>
              <a:rPr lang="en-US" sz="4000" dirty="0"/>
              <a:t>To review information on pharmacology</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7</a:t>
            </a:fld>
            <a:endParaRPr lang="en-US" dirty="0">
              <a:solidFill>
                <a:srgbClr val="4472C4">
                  <a:lumMod val="75000"/>
                </a:srgbClr>
              </a:solidFill>
            </a:endParaRPr>
          </a:p>
        </p:txBody>
      </p:sp>
    </p:spTree>
    <p:extLst>
      <p:ext uri="{BB962C8B-B14F-4D97-AF65-F5344CB8AC3E}">
        <p14:creationId xmlns:p14="http://schemas.microsoft.com/office/powerpoint/2010/main" val="369076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68576" tIns="34289" rIns="68576" bIns="34289" rtlCol="0" anchor="ctr">
            <a:normAutofit/>
          </a:bodyPr>
          <a:lstStyle/>
          <a:p>
            <a:r>
              <a:rPr lang="en-US" sz="4400" dirty="0">
                <a:solidFill>
                  <a:schemeClr val="accent1">
                    <a:lumMod val="75000"/>
                  </a:schemeClr>
                </a:solidFill>
                <a:effectLst>
                  <a:outerShdw blurRad="38100" dist="38100" dir="2700000" algn="tl">
                    <a:srgbClr val="000000">
                      <a:alpha val="43137"/>
                    </a:srgbClr>
                  </a:outerShdw>
                </a:effectLst>
              </a:rPr>
              <a:t>  Objectives</a:t>
            </a:r>
          </a:p>
        </p:txBody>
      </p:sp>
      <p:sp>
        <p:nvSpPr>
          <p:cNvPr id="5" name="Content Placeholder 4"/>
          <p:cNvSpPr>
            <a:spLocks noGrp="1"/>
          </p:cNvSpPr>
          <p:nvPr>
            <p:ph idx="1"/>
          </p:nvPr>
        </p:nvSpPr>
        <p:spPr>
          <a:xfrm>
            <a:off x="298403" y="1181975"/>
            <a:ext cx="8540797" cy="2961501"/>
          </a:xfrm>
        </p:spPr>
        <p:txBody>
          <a:bodyPr>
            <a:normAutofit/>
          </a:bodyPr>
          <a:lstStyle/>
          <a:p>
            <a:pPr>
              <a:lnSpc>
                <a:spcPct val="110000"/>
              </a:lnSpc>
              <a:spcBef>
                <a:spcPts val="1200"/>
              </a:spcBef>
            </a:pPr>
            <a:r>
              <a:rPr lang="en-US" sz="2400" dirty="0"/>
              <a:t>Describe routes of administration for substances and discuss the pros and cons of each one</a:t>
            </a:r>
          </a:p>
          <a:p>
            <a:pPr>
              <a:lnSpc>
                <a:spcPct val="110000"/>
              </a:lnSpc>
              <a:spcBef>
                <a:spcPts val="1200"/>
              </a:spcBef>
            </a:pPr>
            <a:r>
              <a:rPr lang="en-US" sz="2400" dirty="0"/>
              <a:t>Define the following terms: tolerance (learned, metabolic, and cellular), cross-tolerance, and synergism or potentiation</a:t>
            </a:r>
          </a:p>
          <a:p>
            <a:pPr>
              <a:lnSpc>
                <a:spcPct val="110000"/>
              </a:lnSpc>
              <a:spcBef>
                <a:spcPts val="1200"/>
              </a:spcBef>
            </a:pPr>
            <a:r>
              <a:rPr lang="en-US" sz="2400" dirty="0"/>
              <a:t>State the definition of agonist, partial agonist, and antagonist drugs and how they apply to our work </a:t>
            </a:r>
          </a:p>
        </p:txBody>
      </p:sp>
      <p:sp>
        <p:nvSpPr>
          <p:cNvPr id="7"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8</a:t>
            </a:fld>
            <a:endParaRPr lang="en-US" dirty="0">
              <a:solidFill>
                <a:srgbClr val="4472C4">
                  <a:lumMod val="75000"/>
                </a:srgbClr>
              </a:solidFill>
            </a:endParaRPr>
          </a:p>
        </p:txBody>
      </p:sp>
    </p:spTree>
    <p:extLst>
      <p:ext uri="{BB962C8B-B14F-4D97-AF65-F5344CB8AC3E}">
        <p14:creationId xmlns:p14="http://schemas.microsoft.com/office/powerpoint/2010/main" val="369076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lumMod val="75000"/>
                  </a:schemeClr>
                </a:solidFill>
                <a:effectLst>
                  <a:outerShdw blurRad="38100" dist="38100" dir="2700000" algn="tl">
                    <a:srgbClr val="000000">
                      <a:alpha val="43137"/>
                    </a:srgbClr>
                  </a:outerShdw>
                </a:effectLst>
              </a:rPr>
              <a:t>  Complexity of Human Biochemistry</a:t>
            </a:r>
          </a:p>
        </p:txBody>
      </p:sp>
      <p:sp>
        <p:nvSpPr>
          <p:cNvPr id="3" name="Content Placeholder 2"/>
          <p:cNvSpPr>
            <a:spLocks noGrp="1"/>
          </p:cNvSpPr>
          <p:nvPr>
            <p:ph idx="1"/>
          </p:nvPr>
        </p:nvSpPr>
        <p:spPr>
          <a:xfrm>
            <a:off x="372754" y="1123950"/>
            <a:ext cx="8390245" cy="2961501"/>
          </a:xfrm>
        </p:spPr>
        <p:txBody>
          <a:bodyPr/>
          <a:lstStyle/>
          <a:p>
            <a:pPr>
              <a:lnSpc>
                <a:spcPct val="110000"/>
              </a:lnSpc>
              <a:spcBef>
                <a:spcPts val="1200"/>
              </a:spcBef>
              <a:buClr>
                <a:schemeClr val="tx1">
                  <a:lumMod val="50000"/>
                  <a:lumOff val="50000"/>
                </a:schemeClr>
              </a:buClr>
            </a:pPr>
            <a:r>
              <a:rPr lang="en-US" sz="2800" dirty="0"/>
              <a:t>The human body is complex</a:t>
            </a:r>
          </a:p>
          <a:p>
            <a:pPr>
              <a:lnSpc>
                <a:spcPct val="110000"/>
              </a:lnSpc>
              <a:spcBef>
                <a:spcPts val="1200"/>
              </a:spcBef>
              <a:buClr>
                <a:schemeClr val="tx1">
                  <a:lumMod val="50000"/>
                  <a:lumOff val="50000"/>
                </a:schemeClr>
              </a:buClr>
            </a:pPr>
            <a:r>
              <a:rPr lang="en-US" sz="2800" dirty="0"/>
              <a:t>A small amount of a drug can have a significant effect on a person</a:t>
            </a:r>
          </a:p>
          <a:p>
            <a:pPr>
              <a:lnSpc>
                <a:spcPct val="110000"/>
              </a:lnSpc>
              <a:spcBef>
                <a:spcPts val="1200"/>
              </a:spcBef>
              <a:buClr>
                <a:schemeClr val="tx1">
                  <a:lumMod val="50000"/>
                  <a:lumOff val="50000"/>
                </a:schemeClr>
              </a:buClr>
            </a:pPr>
            <a:r>
              <a:rPr lang="en-US" sz="2800" dirty="0"/>
              <a:t>Drugs are often used to avoid pain and feel pleasure</a:t>
            </a:r>
          </a:p>
          <a:p>
            <a:pPr marL="0" indent="0">
              <a:buNone/>
            </a:pPr>
            <a:endParaRPr lang="en-US" dirty="0"/>
          </a:p>
        </p:txBody>
      </p:sp>
      <p:sp>
        <p:nvSpPr>
          <p:cNvPr id="4" name="Slide Number Placeholder 11">
            <a:extLst>
              <a:ext uri="{FF2B5EF4-FFF2-40B4-BE49-F238E27FC236}">
                <a16:creationId xmlns:a16="http://schemas.microsoft.com/office/drawing/2014/main" id="{B828A134-0D84-8149-80F9-6A5172D82DA5}"/>
              </a:ext>
            </a:extLst>
          </p:cNvPr>
          <p:cNvSpPr txBox="1">
            <a:spLocks/>
          </p:cNvSpPr>
          <p:nvPr/>
        </p:nvSpPr>
        <p:spPr>
          <a:xfrm>
            <a:off x="6953875" y="4842540"/>
            <a:ext cx="2057400" cy="273844"/>
          </a:xfrm>
          <a:prstGeom prst="rect">
            <a:avLst/>
          </a:prstGeom>
        </p:spPr>
        <p:txBody>
          <a:bodyPr vert="horz" lIns="68576" tIns="34289" rIns="68576" bIns="34289" rtlCol="0" anchor="ctr"/>
          <a:lstStyle>
            <a:defPPr>
              <a:defRPr lang="en-US"/>
            </a:defPPr>
            <a:lvl1pPr marL="0" algn="r" defTabSz="457200" rtl="0" eaLnBrk="1" latinLnBrk="0" hangingPunct="1">
              <a:defRPr sz="1600" kern="1200">
                <a:solidFill>
                  <a:schemeClr val="accent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875">
              <a:defRPr/>
            </a:pPr>
            <a:fld id="{48F63A3B-78C7-47BE-AE5E-E10140E04643}" type="slidenum">
              <a:rPr lang="en-US">
                <a:solidFill>
                  <a:srgbClr val="4472C4">
                    <a:lumMod val="75000"/>
                  </a:srgbClr>
                </a:solidFill>
              </a:rPr>
              <a:pPr defTabSz="342875">
                <a:defRPr/>
              </a:pPr>
              <a:t>9</a:t>
            </a:fld>
            <a:endParaRPr lang="en-US" dirty="0">
              <a:solidFill>
                <a:srgbClr val="4472C4">
                  <a:lumMod val="75000"/>
                </a:srgbClr>
              </a:solidFill>
            </a:endParaRPr>
          </a:p>
        </p:txBody>
      </p:sp>
    </p:spTree>
    <p:extLst>
      <p:ext uri="{BB962C8B-B14F-4D97-AF65-F5344CB8AC3E}">
        <p14:creationId xmlns:p14="http://schemas.microsoft.com/office/powerpoint/2010/main" val="19835742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817</Words>
  <Application>Microsoft Office PowerPoint</Application>
  <PresentationFormat>On-screen Show (16:9)</PresentationFormat>
  <Paragraphs>164</Paragraphs>
  <Slides>29</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29</vt:i4>
      </vt:variant>
    </vt:vector>
  </HeadingPairs>
  <TitlesOfParts>
    <vt:vector size="37" baseType="lpstr">
      <vt:lpstr>Arial</vt:lpstr>
      <vt:lpstr>Calibri</vt:lpstr>
      <vt:lpstr>Calibri Light</vt:lpstr>
      <vt:lpstr>Times New Roman</vt:lpstr>
      <vt:lpstr>2_Office Theme</vt:lpstr>
      <vt:lpstr>1_Office Theme</vt:lpstr>
      <vt:lpstr>4_Office Theme</vt:lpstr>
      <vt:lpstr>3_Office Theme</vt:lpstr>
      <vt:lpstr>Basics of Pharmacology</vt:lpstr>
      <vt:lpstr>  Disclaimer</vt:lpstr>
      <vt:lpstr>Words have power.</vt:lpstr>
      <vt:lpstr>  Mary McCarty-Arias, M.A.</vt:lpstr>
      <vt:lpstr>  Housekeeping</vt:lpstr>
      <vt:lpstr>  Guidelines</vt:lpstr>
      <vt:lpstr>  Goal</vt:lpstr>
      <vt:lpstr>  Objectives</vt:lpstr>
      <vt:lpstr>  Complexity of Human Biochemistry</vt:lpstr>
      <vt:lpstr>  What Influences the Effects of a Drug?</vt:lpstr>
      <vt:lpstr>  Effects of a Drug</vt:lpstr>
      <vt:lpstr> Bio-Psycho-Social-Spiritual Model</vt:lpstr>
      <vt:lpstr>  Rebound - Homeostasis</vt:lpstr>
      <vt:lpstr>  Stimulants </vt:lpstr>
      <vt:lpstr>  Opioids (Heroin)</vt:lpstr>
      <vt:lpstr>  Routes of Administration</vt:lpstr>
      <vt:lpstr>  Routes of Administration (ROAs)</vt:lpstr>
      <vt:lpstr>  Some Ways to Use Drugs</vt:lpstr>
      <vt:lpstr>  Inhalation (Smoking)</vt:lpstr>
      <vt:lpstr>  Injection</vt:lpstr>
      <vt:lpstr>  Snorting</vt:lpstr>
      <vt:lpstr>  Oral or Topical</vt:lpstr>
      <vt:lpstr>  Booty Bumping</vt:lpstr>
      <vt:lpstr>  Tolerance/Cross-Tolerance</vt:lpstr>
      <vt:lpstr>  Potentiation or Synergism</vt:lpstr>
      <vt:lpstr>  Basics of Neurochemistry</vt:lpstr>
      <vt:lpstr>  Partial vs. Agonist vs. Antagonist</vt:lpstr>
      <vt:lpstr>  Terms to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oknaa@aol.com</dc:creator>
  <cp:lastModifiedBy>Clyde Frederick</cp:lastModifiedBy>
  <cp:revision>40</cp:revision>
  <dcterms:created xsi:type="dcterms:W3CDTF">2020-07-16T14:18:36Z</dcterms:created>
  <dcterms:modified xsi:type="dcterms:W3CDTF">2020-07-31T20:36:34Z</dcterms:modified>
</cp:coreProperties>
</file>