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8"/>
  </p:notesMasterIdLst>
  <p:sldIdLst>
    <p:sldId id="260" r:id="rId2"/>
    <p:sldId id="261" r:id="rId3"/>
    <p:sldId id="263" r:id="rId4"/>
    <p:sldId id="346" r:id="rId5"/>
    <p:sldId id="347" r:id="rId6"/>
    <p:sldId id="348" r:id="rId7"/>
    <p:sldId id="447" r:id="rId8"/>
    <p:sldId id="466" r:id="rId9"/>
    <p:sldId id="464" r:id="rId10"/>
    <p:sldId id="352" r:id="rId11"/>
    <p:sldId id="465" r:id="rId12"/>
    <p:sldId id="478" r:id="rId13"/>
    <p:sldId id="468" r:id="rId14"/>
    <p:sldId id="479" r:id="rId15"/>
    <p:sldId id="469" r:id="rId16"/>
    <p:sldId id="488" r:id="rId17"/>
    <p:sldId id="428" r:id="rId18"/>
    <p:sldId id="275" r:id="rId19"/>
    <p:sldId id="326" r:id="rId20"/>
    <p:sldId id="471" r:id="rId21"/>
    <p:sldId id="304" r:id="rId22"/>
    <p:sldId id="484" r:id="rId23"/>
    <p:sldId id="448" r:id="rId24"/>
    <p:sldId id="457" r:id="rId25"/>
    <p:sldId id="458" r:id="rId26"/>
    <p:sldId id="459" r:id="rId27"/>
    <p:sldId id="456" r:id="rId28"/>
    <p:sldId id="427" r:id="rId29"/>
    <p:sldId id="432" r:id="rId30"/>
    <p:sldId id="472" r:id="rId31"/>
    <p:sldId id="443" r:id="rId32"/>
    <p:sldId id="449" r:id="rId33"/>
    <p:sldId id="450" r:id="rId34"/>
    <p:sldId id="485" r:id="rId35"/>
    <p:sldId id="451" r:id="rId36"/>
    <p:sldId id="452" r:id="rId37"/>
    <p:sldId id="489" r:id="rId38"/>
    <p:sldId id="490" r:id="rId39"/>
    <p:sldId id="477" r:id="rId40"/>
    <p:sldId id="455" r:id="rId41"/>
    <p:sldId id="483" r:id="rId42"/>
    <p:sldId id="480" r:id="rId43"/>
    <p:sldId id="481" r:id="rId44"/>
    <p:sldId id="482" r:id="rId45"/>
    <p:sldId id="473" r:id="rId46"/>
    <p:sldId id="446" r:id="rId47"/>
  </p:sldIdLst>
  <p:sldSz cx="12192000" cy="68580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8" autoAdjust="0"/>
    <p:restoredTop sz="89046" autoAdjust="0"/>
  </p:normalViewPr>
  <p:slideViewPr>
    <p:cSldViewPr snapToGrid="0">
      <p:cViewPr varScale="1">
        <p:scale>
          <a:sx n="56" d="100"/>
          <a:sy n="56" d="100"/>
        </p:scale>
        <p:origin x="21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40BDE-9CF6-F14B-B803-EA7EC4B4891D}"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8F3E71DA-2F9C-4F44-ABEF-A897B0DEF931}">
      <dgm:prSet phldrT="[Text]"/>
      <dgm:spPr/>
      <dgm:t>
        <a:bodyPr/>
        <a:lstStyle/>
        <a:p>
          <a:r>
            <a:rPr lang="en-US" dirty="0"/>
            <a:t>Identity is complex</a:t>
          </a:r>
        </a:p>
      </dgm:t>
    </dgm:pt>
    <dgm:pt modelId="{605047DE-00DD-D243-AD44-ABA53864CEB4}" type="parTrans" cxnId="{3F84DE80-B008-404E-A8C6-51BA4ABF6EBD}">
      <dgm:prSet/>
      <dgm:spPr/>
      <dgm:t>
        <a:bodyPr/>
        <a:lstStyle/>
        <a:p>
          <a:endParaRPr lang="en-US"/>
        </a:p>
      </dgm:t>
    </dgm:pt>
    <dgm:pt modelId="{324C02D0-408D-E149-97B8-626346E84DEF}" type="sibTrans" cxnId="{3F84DE80-B008-404E-A8C6-51BA4ABF6EBD}">
      <dgm:prSet/>
      <dgm:spPr/>
      <dgm:t>
        <a:bodyPr/>
        <a:lstStyle/>
        <a:p>
          <a:endParaRPr lang="en-US"/>
        </a:p>
      </dgm:t>
    </dgm:pt>
    <dgm:pt modelId="{3AE9647A-47D2-1A4F-BDDE-1ADB76EAE9BD}">
      <dgm:prSet phldrT="[Text]"/>
      <dgm:spPr/>
      <dgm:t>
        <a:bodyPr/>
        <a:lstStyle/>
        <a:p>
          <a:r>
            <a:rPr lang="en-US" dirty="0"/>
            <a:t>Identity is contextual </a:t>
          </a:r>
        </a:p>
      </dgm:t>
    </dgm:pt>
    <dgm:pt modelId="{698BC50B-F0EC-A641-B8FE-F9309AB8C805}" type="parTrans" cxnId="{718EDE6D-6BD1-C649-9875-57C273E53F0E}">
      <dgm:prSet/>
      <dgm:spPr/>
      <dgm:t>
        <a:bodyPr/>
        <a:lstStyle/>
        <a:p>
          <a:endParaRPr lang="en-US"/>
        </a:p>
      </dgm:t>
    </dgm:pt>
    <dgm:pt modelId="{48645EA4-E8DB-6E42-AE9A-DF3C59579433}" type="sibTrans" cxnId="{718EDE6D-6BD1-C649-9875-57C273E53F0E}">
      <dgm:prSet/>
      <dgm:spPr/>
      <dgm:t>
        <a:bodyPr/>
        <a:lstStyle/>
        <a:p>
          <a:endParaRPr lang="en-US"/>
        </a:p>
      </dgm:t>
    </dgm:pt>
    <dgm:pt modelId="{10E1F421-9FAA-FF46-96EB-7B878A2AE4E5}">
      <dgm:prSet phldrT="[Text]"/>
      <dgm:spPr/>
      <dgm:t>
        <a:bodyPr/>
        <a:lstStyle/>
        <a:p>
          <a:r>
            <a:rPr lang="en-US" dirty="0"/>
            <a:t>Provides lens through which we see research and provide clinical care</a:t>
          </a:r>
        </a:p>
      </dgm:t>
    </dgm:pt>
    <dgm:pt modelId="{CF62B34F-A024-5644-B7A7-9147FB1A8497}" type="parTrans" cxnId="{1E6591A4-D1A8-E54C-977A-370F571636D8}">
      <dgm:prSet/>
      <dgm:spPr/>
      <dgm:t>
        <a:bodyPr/>
        <a:lstStyle/>
        <a:p>
          <a:endParaRPr lang="en-US"/>
        </a:p>
      </dgm:t>
    </dgm:pt>
    <dgm:pt modelId="{3BE278DB-AD6F-9746-918D-2630579D1D44}" type="sibTrans" cxnId="{1E6591A4-D1A8-E54C-977A-370F571636D8}">
      <dgm:prSet/>
      <dgm:spPr/>
      <dgm:t>
        <a:bodyPr/>
        <a:lstStyle/>
        <a:p>
          <a:endParaRPr lang="en-US"/>
        </a:p>
      </dgm:t>
    </dgm:pt>
    <dgm:pt modelId="{A0591661-D0D8-8449-9506-9BAFD2F8B8DA}">
      <dgm:prSet phldrT="[Text]"/>
      <dgm:spPr/>
      <dgm:t>
        <a:bodyPr/>
        <a:lstStyle/>
        <a:p>
          <a:r>
            <a:rPr lang="en-US" dirty="0"/>
            <a:t>Your place </a:t>
          </a:r>
          <a:r>
            <a:rPr lang="en-US"/>
            <a:t>in space</a:t>
          </a:r>
          <a:endParaRPr lang="en-US" dirty="0"/>
        </a:p>
      </dgm:t>
    </dgm:pt>
    <dgm:pt modelId="{88DFE101-8738-C943-A16F-72A446017B3C}" type="parTrans" cxnId="{F6898EC4-F93B-A541-8AD3-EAD65BA48B86}">
      <dgm:prSet/>
      <dgm:spPr/>
      <dgm:t>
        <a:bodyPr/>
        <a:lstStyle/>
        <a:p>
          <a:endParaRPr lang="en-US"/>
        </a:p>
      </dgm:t>
    </dgm:pt>
    <dgm:pt modelId="{19F55F87-ADBA-1F41-BF35-AF27F8C044B2}" type="sibTrans" cxnId="{F6898EC4-F93B-A541-8AD3-EAD65BA48B86}">
      <dgm:prSet/>
      <dgm:spPr/>
      <dgm:t>
        <a:bodyPr/>
        <a:lstStyle/>
        <a:p>
          <a:endParaRPr lang="en-US"/>
        </a:p>
      </dgm:t>
    </dgm:pt>
    <dgm:pt modelId="{63421655-0EE0-3D4E-915C-D19F70A6132B}" type="pres">
      <dgm:prSet presAssocID="{35F40BDE-9CF6-F14B-B803-EA7EC4B4891D}" presName="Name0" presStyleCnt="0">
        <dgm:presLayoutVars>
          <dgm:chMax val="7"/>
          <dgm:chPref val="7"/>
          <dgm:dir/>
        </dgm:presLayoutVars>
      </dgm:prSet>
      <dgm:spPr/>
    </dgm:pt>
    <dgm:pt modelId="{1CE67B7D-4E14-9341-9A23-07A477E424D6}" type="pres">
      <dgm:prSet presAssocID="{35F40BDE-9CF6-F14B-B803-EA7EC4B4891D}" presName="Name1" presStyleCnt="0"/>
      <dgm:spPr/>
    </dgm:pt>
    <dgm:pt modelId="{C2D89376-590B-C144-83E7-211591A1EA0F}" type="pres">
      <dgm:prSet presAssocID="{35F40BDE-9CF6-F14B-B803-EA7EC4B4891D}" presName="cycle" presStyleCnt="0"/>
      <dgm:spPr/>
    </dgm:pt>
    <dgm:pt modelId="{78046C42-4D33-9E48-8B71-B9547F276BD8}" type="pres">
      <dgm:prSet presAssocID="{35F40BDE-9CF6-F14B-B803-EA7EC4B4891D}" presName="srcNode" presStyleLbl="node1" presStyleIdx="0" presStyleCnt="4"/>
      <dgm:spPr/>
    </dgm:pt>
    <dgm:pt modelId="{3FCD1689-40DA-CE44-9AE8-2797171BCE0C}" type="pres">
      <dgm:prSet presAssocID="{35F40BDE-9CF6-F14B-B803-EA7EC4B4891D}" presName="conn" presStyleLbl="parChTrans1D2" presStyleIdx="0" presStyleCnt="1"/>
      <dgm:spPr/>
    </dgm:pt>
    <dgm:pt modelId="{7EE2935E-E102-7248-A74D-36D85A3DED2B}" type="pres">
      <dgm:prSet presAssocID="{35F40BDE-9CF6-F14B-B803-EA7EC4B4891D}" presName="extraNode" presStyleLbl="node1" presStyleIdx="0" presStyleCnt="4"/>
      <dgm:spPr/>
    </dgm:pt>
    <dgm:pt modelId="{E7D454B1-584D-6342-81C0-118B060370FA}" type="pres">
      <dgm:prSet presAssocID="{35F40BDE-9CF6-F14B-B803-EA7EC4B4891D}" presName="dstNode" presStyleLbl="node1" presStyleIdx="0" presStyleCnt="4"/>
      <dgm:spPr/>
    </dgm:pt>
    <dgm:pt modelId="{BC486B99-3210-3449-8343-4A91ADE5B40C}" type="pres">
      <dgm:prSet presAssocID="{A0591661-D0D8-8449-9506-9BAFD2F8B8DA}" presName="text_1" presStyleLbl="node1" presStyleIdx="0" presStyleCnt="4">
        <dgm:presLayoutVars>
          <dgm:bulletEnabled val="1"/>
        </dgm:presLayoutVars>
      </dgm:prSet>
      <dgm:spPr/>
    </dgm:pt>
    <dgm:pt modelId="{70FCEB14-75B4-054A-B304-7F55D55514BE}" type="pres">
      <dgm:prSet presAssocID="{A0591661-D0D8-8449-9506-9BAFD2F8B8DA}" presName="accent_1" presStyleCnt="0"/>
      <dgm:spPr/>
    </dgm:pt>
    <dgm:pt modelId="{8937B620-483A-3643-B349-78A2BE04D9DD}" type="pres">
      <dgm:prSet presAssocID="{A0591661-D0D8-8449-9506-9BAFD2F8B8DA}" presName="accentRepeatNode" presStyleLbl="solidFgAcc1" presStyleIdx="0" presStyleCnt="4"/>
      <dgm:spPr/>
    </dgm:pt>
    <dgm:pt modelId="{67CAAB3A-653C-3942-B8E2-5DCB24626000}" type="pres">
      <dgm:prSet presAssocID="{8F3E71DA-2F9C-4F44-ABEF-A897B0DEF931}" presName="text_2" presStyleLbl="node1" presStyleIdx="1" presStyleCnt="4">
        <dgm:presLayoutVars>
          <dgm:bulletEnabled val="1"/>
        </dgm:presLayoutVars>
      </dgm:prSet>
      <dgm:spPr/>
    </dgm:pt>
    <dgm:pt modelId="{345CB0F5-BB4E-634E-A2E6-A263AE9DA528}" type="pres">
      <dgm:prSet presAssocID="{8F3E71DA-2F9C-4F44-ABEF-A897B0DEF931}" presName="accent_2" presStyleCnt="0"/>
      <dgm:spPr/>
    </dgm:pt>
    <dgm:pt modelId="{D648ECD4-0CF6-344C-9B02-6130B94FC3F6}" type="pres">
      <dgm:prSet presAssocID="{8F3E71DA-2F9C-4F44-ABEF-A897B0DEF931}" presName="accentRepeatNode" presStyleLbl="solidFgAcc1" presStyleIdx="1" presStyleCnt="4"/>
      <dgm:spPr/>
    </dgm:pt>
    <dgm:pt modelId="{CCFA188C-8374-5644-98A3-3EAC1BCF7E32}" type="pres">
      <dgm:prSet presAssocID="{3AE9647A-47D2-1A4F-BDDE-1ADB76EAE9BD}" presName="text_3" presStyleLbl="node1" presStyleIdx="2" presStyleCnt="4">
        <dgm:presLayoutVars>
          <dgm:bulletEnabled val="1"/>
        </dgm:presLayoutVars>
      </dgm:prSet>
      <dgm:spPr/>
    </dgm:pt>
    <dgm:pt modelId="{EA675487-FDB7-B34F-9D88-34E8F537F289}" type="pres">
      <dgm:prSet presAssocID="{3AE9647A-47D2-1A4F-BDDE-1ADB76EAE9BD}" presName="accent_3" presStyleCnt="0"/>
      <dgm:spPr/>
    </dgm:pt>
    <dgm:pt modelId="{3E111718-CF21-7F4B-9B62-9B77FC12277F}" type="pres">
      <dgm:prSet presAssocID="{3AE9647A-47D2-1A4F-BDDE-1ADB76EAE9BD}" presName="accentRepeatNode" presStyleLbl="solidFgAcc1" presStyleIdx="2" presStyleCnt="4"/>
      <dgm:spPr/>
    </dgm:pt>
    <dgm:pt modelId="{EBA13A8C-D0E4-494C-89BE-30F5B638B755}" type="pres">
      <dgm:prSet presAssocID="{10E1F421-9FAA-FF46-96EB-7B878A2AE4E5}" presName="text_4" presStyleLbl="node1" presStyleIdx="3" presStyleCnt="4">
        <dgm:presLayoutVars>
          <dgm:bulletEnabled val="1"/>
        </dgm:presLayoutVars>
      </dgm:prSet>
      <dgm:spPr/>
    </dgm:pt>
    <dgm:pt modelId="{82162715-CE5D-1A4F-AA1F-FB3D3C813639}" type="pres">
      <dgm:prSet presAssocID="{10E1F421-9FAA-FF46-96EB-7B878A2AE4E5}" presName="accent_4" presStyleCnt="0"/>
      <dgm:spPr/>
    </dgm:pt>
    <dgm:pt modelId="{8A5D9C86-6E2C-C445-8E4A-890FD255ACF2}" type="pres">
      <dgm:prSet presAssocID="{10E1F421-9FAA-FF46-96EB-7B878A2AE4E5}" presName="accentRepeatNode" presStyleLbl="solidFgAcc1" presStyleIdx="3" presStyleCnt="4"/>
      <dgm:spPr/>
    </dgm:pt>
  </dgm:ptLst>
  <dgm:cxnLst>
    <dgm:cxn modelId="{1AFC1650-BA6D-9D4E-868D-800CA03B115C}" type="presOf" srcId="{35F40BDE-9CF6-F14B-B803-EA7EC4B4891D}" destId="{63421655-0EE0-3D4E-915C-D19F70A6132B}" srcOrd="0" destOrd="0" presId="urn:microsoft.com/office/officeart/2008/layout/VerticalCurvedList"/>
    <dgm:cxn modelId="{ABCCC46A-737D-F146-A9A8-FE8838F4D0DE}" type="presOf" srcId="{A0591661-D0D8-8449-9506-9BAFD2F8B8DA}" destId="{BC486B99-3210-3449-8343-4A91ADE5B40C}" srcOrd="0" destOrd="0" presId="urn:microsoft.com/office/officeart/2008/layout/VerticalCurvedList"/>
    <dgm:cxn modelId="{718EDE6D-6BD1-C649-9875-57C273E53F0E}" srcId="{35F40BDE-9CF6-F14B-B803-EA7EC4B4891D}" destId="{3AE9647A-47D2-1A4F-BDDE-1ADB76EAE9BD}" srcOrd="2" destOrd="0" parTransId="{698BC50B-F0EC-A641-B8FE-F9309AB8C805}" sibTransId="{48645EA4-E8DB-6E42-AE9A-DF3C59579433}"/>
    <dgm:cxn modelId="{3F84DE80-B008-404E-A8C6-51BA4ABF6EBD}" srcId="{35F40BDE-9CF6-F14B-B803-EA7EC4B4891D}" destId="{8F3E71DA-2F9C-4F44-ABEF-A897B0DEF931}" srcOrd="1" destOrd="0" parTransId="{605047DE-00DD-D243-AD44-ABA53864CEB4}" sibTransId="{324C02D0-408D-E149-97B8-626346E84DEF}"/>
    <dgm:cxn modelId="{4199F78C-D065-E74C-80AC-9DCC2EE27D8B}" type="presOf" srcId="{8F3E71DA-2F9C-4F44-ABEF-A897B0DEF931}" destId="{67CAAB3A-653C-3942-B8E2-5DCB24626000}" srcOrd="0" destOrd="0" presId="urn:microsoft.com/office/officeart/2008/layout/VerticalCurvedList"/>
    <dgm:cxn modelId="{1E6591A4-D1A8-E54C-977A-370F571636D8}" srcId="{35F40BDE-9CF6-F14B-B803-EA7EC4B4891D}" destId="{10E1F421-9FAA-FF46-96EB-7B878A2AE4E5}" srcOrd="3" destOrd="0" parTransId="{CF62B34F-A024-5644-B7A7-9147FB1A8497}" sibTransId="{3BE278DB-AD6F-9746-918D-2630579D1D44}"/>
    <dgm:cxn modelId="{F6898EC4-F93B-A541-8AD3-EAD65BA48B86}" srcId="{35F40BDE-9CF6-F14B-B803-EA7EC4B4891D}" destId="{A0591661-D0D8-8449-9506-9BAFD2F8B8DA}" srcOrd="0" destOrd="0" parTransId="{88DFE101-8738-C943-A16F-72A446017B3C}" sibTransId="{19F55F87-ADBA-1F41-BF35-AF27F8C044B2}"/>
    <dgm:cxn modelId="{0BDDD7CA-073E-E542-97E8-48C149560B05}" type="presOf" srcId="{3AE9647A-47D2-1A4F-BDDE-1ADB76EAE9BD}" destId="{CCFA188C-8374-5644-98A3-3EAC1BCF7E32}" srcOrd="0" destOrd="0" presId="urn:microsoft.com/office/officeart/2008/layout/VerticalCurvedList"/>
    <dgm:cxn modelId="{E72083DD-F36E-AD45-B572-6A2E775B56F7}" type="presOf" srcId="{19F55F87-ADBA-1F41-BF35-AF27F8C044B2}" destId="{3FCD1689-40DA-CE44-9AE8-2797171BCE0C}" srcOrd="0" destOrd="0" presId="urn:microsoft.com/office/officeart/2008/layout/VerticalCurvedList"/>
    <dgm:cxn modelId="{9C3953E3-01D9-2549-BE01-B5F0D1E084BD}" type="presOf" srcId="{10E1F421-9FAA-FF46-96EB-7B878A2AE4E5}" destId="{EBA13A8C-D0E4-494C-89BE-30F5B638B755}" srcOrd="0" destOrd="0" presId="urn:microsoft.com/office/officeart/2008/layout/VerticalCurvedList"/>
    <dgm:cxn modelId="{D95905C9-2CC6-874D-BC7D-8937E31FF3C5}" type="presParOf" srcId="{63421655-0EE0-3D4E-915C-D19F70A6132B}" destId="{1CE67B7D-4E14-9341-9A23-07A477E424D6}" srcOrd="0" destOrd="0" presId="urn:microsoft.com/office/officeart/2008/layout/VerticalCurvedList"/>
    <dgm:cxn modelId="{CF861363-A1F3-974B-92CB-0DA81FC8D513}" type="presParOf" srcId="{1CE67B7D-4E14-9341-9A23-07A477E424D6}" destId="{C2D89376-590B-C144-83E7-211591A1EA0F}" srcOrd="0" destOrd="0" presId="urn:microsoft.com/office/officeart/2008/layout/VerticalCurvedList"/>
    <dgm:cxn modelId="{4E6E045D-CF99-3641-806C-25536039FBFA}" type="presParOf" srcId="{C2D89376-590B-C144-83E7-211591A1EA0F}" destId="{78046C42-4D33-9E48-8B71-B9547F276BD8}" srcOrd="0" destOrd="0" presId="urn:microsoft.com/office/officeart/2008/layout/VerticalCurvedList"/>
    <dgm:cxn modelId="{FFD292F6-7FB2-6540-B6BE-2562B16B3471}" type="presParOf" srcId="{C2D89376-590B-C144-83E7-211591A1EA0F}" destId="{3FCD1689-40DA-CE44-9AE8-2797171BCE0C}" srcOrd="1" destOrd="0" presId="urn:microsoft.com/office/officeart/2008/layout/VerticalCurvedList"/>
    <dgm:cxn modelId="{227A5828-DCE7-6649-BF69-05F0626BFDBE}" type="presParOf" srcId="{C2D89376-590B-C144-83E7-211591A1EA0F}" destId="{7EE2935E-E102-7248-A74D-36D85A3DED2B}" srcOrd="2" destOrd="0" presId="urn:microsoft.com/office/officeart/2008/layout/VerticalCurvedList"/>
    <dgm:cxn modelId="{1507FA73-56AC-044F-AA19-33E77F06B05E}" type="presParOf" srcId="{C2D89376-590B-C144-83E7-211591A1EA0F}" destId="{E7D454B1-584D-6342-81C0-118B060370FA}" srcOrd="3" destOrd="0" presId="urn:microsoft.com/office/officeart/2008/layout/VerticalCurvedList"/>
    <dgm:cxn modelId="{B1C1E6F9-B71C-9F4E-9546-7573ECCECA4B}" type="presParOf" srcId="{1CE67B7D-4E14-9341-9A23-07A477E424D6}" destId="{BC486B99-3210-3449-8343-4A91ADE5B40C}" srcOrd="1" destOrd="0" presId="urn:microsoft.com/office/officeart/2008/layout/VerticalCurvedList"/>
    <dgm:cxn modelId="{B4C07FFF-29CC-E142-823D-A71830EB21B8}" type="presParOf" srcId="{1CE67B7D-4E14-9341-9A23-07A477E424D6}" destId="{70FCEB14-75B4-054A-B304-7F55D55514BE}" srcOrd="2" destOrd="0" presId="urn:microsoft.com/office/officeart/2008/layout/VerticalCurvedList"/>
    <dgm:cxn modelId="{3CA8AD29-B2B8-D64A-B64A-C868EF505648}" type="presParOf" srcId="{70FCEB14-75B4-054A-B304-7F55D55514BE}" destId="{8937B620-483A-3643-B349-78A2BE04D9DD}" srcOrd="0" destOrd="0" presId="urn:microsoft.com/office/officeart/2008/layout/VerticalCurvedList"/>
    <dgm:cxn modelId="{48741F68-9F07-E04B-A0D1-D6F7B7F0FC89}" type="presParOf" srcId="{1CE67B7D-4E14-9341-9A23-07A477E424D6}" destId="{67CAAB3A-653C-3942-B8E2-5DCB24626000}" srcOrd="3" destOrd="0" presId="urn:microsoft.com/office/officeart/2008/layout/VerticalCurvedList"/>
    <dgm:cxn modelId="{3CFF4669-1F18-B647-9B19-B319208028D5}" type="presParOf" srcId="{1CE67B7D-4E14-9341-9A23-07A477E424D6}" destId="{345CB0F5-BB4E-634E-A2E6-A263AE9DA528}" srcOrd="4" destOrd="0" presId="urn:microsoft.com/office/officeart/2008/layout/VerticalCurvedList"/>
    <dgm:cxn modelId="{89427668-70A2-4C47-86C5-709E65D19F88}" type="presParOf" srcId="{345CB0F5-BB4E-634E-A2E6-A263AE9DA528}" destId="{D648ECD4-0CF6-344C-9B02-6130B94FC3F6}" srcOrd="0" destOrd="0" presId="urn:microsoft.com/office/officeart/2008/layout/VerticalCurvedList"/>
    <dgm:cxn modelId="{B546E837-78A0-6F48-9780-870FB4091AE2}" type="presParOf" srcId="{1CE67B7D-4E14-9341-9A23-07A477E424D6}" destId="{CCFA188C-8374-5644-98A3-3EAC1BCF7E32}" srcOrd="5" destOrd="0" presId="urn:microsoft.com/office/officeart/2008/layout/VerticalCurvedList"/>
    <dgm:cxn modelId="{E4CD6385-9F81-7F43-8762-4B00C89CEB4A}" type="presParOf" srcId="{1CE67B7D-4E14-9341-9A23-07A477E424D6}" destId="{EA675487-FDB7-B34F-9D88-34E8F537F289}" srcOrd="6" destOrd="0" presId="urn:microsoft.com/office/officeart/2008/layout/VerticalCurvedList"/>
    <dgm:cxn modelId="{C7BAA358-9A5E-4445-BCE7-41B87CE82905}" type="presParOf" srcId="{EA675487-FDB7-B34F-9D88-34E8F537F289}" destId="{3E111718-CF21-7F4B-9B62-9B77FC12277F}" srcOrd="0" destOrd="0" presId="urn:microsoft.com/office/officeart/2008/layout/VerticalCurvedList"/>
    <dgm:cxn modelId="{23231F7B-1815-E641-A0C6-327320F5B4BF}" type="presParOf" srcId="{1CE67B7D-4E14-9341-9A23-07A477E424D6}" destId="{EBA13A8C-D0E4-494C-89BE-30F5B638B755}" srcOrd="7" destOrd="0" presId="urn:microsoft.com/office/officeart/2008/layout/VerticalCurvedList"/>
    <dgm:cxn modelId="{9D75EA71-F06B-D441-A39D-F94EA77EC987}" type="presParOf" srcId="{1CE67B7D-4E14-9341-9A23-07A477E424D6}" destId="{82162715-CE5D-1A4F-AA1F-FB3D3C813639}" srcOrd="8" destOrd="0" presId="urn:microsoft.com/office/officeart/2008/layout/VerticalCurvedList"/>
    <dgm:cxn modelId="{215821BC-E978-CE41-879D-C51F8ED6FB63}" type="presParOf" srcId="{82162715-CE5D-1A4F-AA1F-FB3D3C813639}" destId="{8A5D9C86-6E2C-C445-8E4A-890FD255AC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F330A2-4DB7-EF4E-93FB-007DA642E6DF}"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C88E53A4-95D1-BC43-9966-A9D3CD239D22}">
      <dgm:prSet phldrT="[Text]"/>
      <dgm:spPr/>
      <dgm:t>
        <a:bodyPr/>
        <a:lstStyle/>
        <a:p>
          <a:r>
            <a:rPr lang="en-US" dirty="0"/>
            <a:t>Sexual Orientation and Gender Diversity Language</a:t>
          </a:r>
        </a:p>
      </dgm:t>
    </dgm:pt>
    <dgm:pt modelId="{8E84580C-8D1C-D94A-863B-7E971F495C7C}" type="parTrans" cxnId="{D94011EC-6683-0B4B-9446-3E7EC78F6655}">
      <dgm:prSet/>
      <dgm:spPr/>
      <dgm:t>
        <a:bodyPr/>
        <a:lstStyle/>
        <a:p>
          <a:endParaRPr lang="en-US"/>
        </a:p>
      </dgm:t>
    </dgm:pt>
    <dgm:pt modelId="{B194861B-1866-394A-851F-840537A1F1C9}" type="sibTrans" cxnId="{D94011EC-6683-0B4B-9446-3E7EC78F6655}">
      <dgm:prSet/>
      <dgm:spPr/>
      <dgm:t>
        <a:bodyPr/>
        <a:lstStyle/>
        <a:p>
          <a:endParaRPr lang="en-US"/>
        </a:p>
      </dgm:t>
    </dgm:pt>
    <dgm:pt modelId="{44140D54-A53C-524F-AB3D-BC7C755E4243}">
      <dgm:prSet phldrT="[Text]"/>
      <dgm:spPr/>
      <dgm:t>
        <a:bodyPr/>
        <a:lstStyle/>
        <a:p>
          <a:r>
            <a:rPr lang="en-US" dirty="0"/>
            <a:t>Cultural Humility</a:t>
          </a:r>
        </a:p>
      </dgm:t>
    </dgm:pt>
    <dgm:pt modelId="{14503269-32C6-4D4E-A37E-B7B72BA488D0}" type="parTrans" cxnId="{3F3BE992-4E5D-0F4C-8B6E-FDA1D7225F41}">
      <dgm:prSet/>
      <dgm:spPr/>
      <dgm:t>
        <a:bodyPr/>
        <a:lstStyle/>
        <a:p>
          <a:endParaRPr lang="en-US"/>
        </a:p>
      </dgm:t>
    </dgm:pt>
    <dgm:pt modelId="{10B1CAEC-8B7B-5643-A946-296BB39B7989}" type="sibTrans" cxnId="{3F3BE992-4E5D-0F4C-8B6E-FDA1D7225F41}">
      <dgm:prSet/>
      <dgm:spPr/>
      <dgm:t>
        <a:bodyPr/>
        <a:lstStyle/>
        <a:p>
          <a:endParaRPr lang="en-US"/>
        </a:p>
      </dgm:t>
    </dgm:pt>
    <dgm:pt modelId="{7957BDD7-35AB-EE43-A212-213F49EAFC39}">
      <dgm:prSet phldrT="[Text]"/>
      <dgm:spPr/>
      <dgm:t>
        <a:bodyPr/>
        <a:lstStyle/>
        <a:p>
          <a:r>
            <a:rPr lang="en-US" dirty="0"/>
            <a:t>Q&amp;A/ Experiential Activity </a:t>
          </a:r>
        </a:p>
      </dgm:t>
    </dgm:pt>
    <dgm:pt modelId="{070CBAA1-EEFE-5344-B727-06792172E80E}" type="parTrans" cxnId="{79BED980-8ABD-C24D-9CA2-4519DBB453AD}">
      <dgm:prSet/>
      <dgm:spPr/>
      <dgm:t>
        <a:bodyPr/>
        <a:lstStyle/>
        <a:p>
          <a:endParaRPr lang="en-US"/>
        </a:p>
      </dgm:t>
    </dgm:pt>
    <dgm:pt modelId="{517B6C3C-BB6C-7B4A-BF8D-9E698A3FFE27}" type="sibTrans" cxnId="{79BED980-8ABD-C24D-9CA2-4519DBB453AD}">
      <dgm:prSet/>
      <dgm:spPr/>
      <dgm:t>
        <a:bodyPr/>
        <a:lstStyle/>
        <a:p>
          <a:endParaRPr lang="en-US"/>
        </a:p>
      </dgm:t>
    </dgm:pt>
    <dgm:pt modelId="{E80E5BBB-9FF5-E447-A4BB-6A4DD5CBC100}" type="pres">
      <dgm:prSet presAssocID="{12F330A2-4DB7-EF4E-93FB-007DA642E6DF}" presName="Name0" presStyleCnt="0">
        <dgm:presLayoutVars>
          <dgm:chMax val="7"/>
          <dgm:chPref val="7"/>
          <dgm:dir/>
        </dgm:presLayoutVars>
      </dgm:prSet>
      <dgm:spPr/>
    </dgm:pt>
    <dgm:pt modelId="{DAB19669-D259-E946-9D8F-6B5B36771D09}" type="pres">
      <dgm:prSet presAssocID="{12F330A2-4DB7-EF4E-93FB-007DA642E6DF}" presName="Name1" presStyleCnt="0"/>
      <dgm:spPr/>
    </dgm:pt>
    <dgm:pt modelId="{24F96517-B22C-9443-BBD1-DAA1D8665D74}" type="pres">
      <dgm:prSet presAssocID="{12F330A2-4DB7-EF4E-93FB-007DA642E6DF}" presName="cycle" presStyleCnt="0"/>
      <dgm:spPr/>
    </dgm:pt>
    <dgm:pt modelId="{CB860088-735A-E446-A385-0B3F4BBEAF93}" type="pres">
      <dgm:prSet presAssocID="{12F330A2-4DB7-EF4E-93FB-007DA642E6DF}" presName="srcNode" presStyleLbl="node1" presStyleIdx="0" presStyleCnt="3"/>
      <dgm:spPr/>
    </dgm:pt>
    <dgm:pt modelId="{CA8F5C14-BE28-8F48-B60C-9C3E90CA6480}" type="pres">
      <dgm:prSet presAssocID="{12F330A2-4DB7-EF4E-93FB-007DA642E6DF}" presName="conn" presStyleLbl="parChTrans1D2" presStyleIdx="0" presStyleCnt="1"/>
      <dgm:spPr/>
    </dgm:pt>
    <dgm:pt modelId="{CAFF462D-78B7-6649-9B3C-D3EEEDB23BC1}" type="pres">
      <dgm:prSet presAssocID="{12F330A2-4DB7-EF4E-93FB-007DA642E6DF}" presName="extraNode" presStyleLbl="node1" presStyleIdx="0" presStyleCnt="3"/>
      <dgm:spPr/>
    </dgm:pt>
    <dgm:pt modelId="{05C8015F-8045-6A4F-B016-CD486026B3F9}" type="pres">
      <dgm:prSet presAssocID="{12F330A2-4DB7-EF4E-93FB-007DA642E6DF}" presName="dstNode" presStyleLbl="node1" presStyleIdx="0" presStyleCnt="3"/>
      <dgm:spPr/>
    </dgm:pt>
    <dgm:pt modelId="{D659C81B-BAF5-2642-8FDA-A50D43594FBC}" type="pres">
      <dgm:prSet presAssocID="{C88E53A4-95D1-BC43-9966-A9D3CD239D22}" presName="text_1" presStyleLbl="node1" presStyleIdx="0" presStyleCnt="3">
        <dgm:presLayoutVars>
          <dgm:bulletEnabled val="1"/>
        </dgm:presLayoutVars>
      </dgm:prSet>
      <dgm:spPr/>
    </dgm:pt>
    <dgm:pt modelId="{5F1487DE-8E16-B844-B77C-98A42CAF704A}" type="pres">
      <dgm:prSet presAssocID="{C88E53A4-95D1-BC43-9966-A9D3CD239D22}" presName="accent_1" presStyleCnt="0"/>
      <dgm:spPr/>
    </dgm:pt>
    <dgm:pt modelId="{3FC28DC4-4E85-864C-BF19-27BAFA4A7C26}" type="pres">
      <dgm:prSet presAssocID="{C88E53A4-95D1-BC43-9966-A9D3CD239D22}" presName="accentRepeatNode" presStyleLbl="solidFgAcc1" presStyleIdx="0" presStyleCnt="3"/>
      <dgm:spPr/>
    </dgm:pt>
    <dgm:pt modelId="{6ED16D43-C9CB-4E4C-AC93-828D90C7BDA9}" type="pres">
      <dgm:prSet presAssocID="{44140D54-A53C-524F-AB3D-BC7C755E4243}" presName="text_2" presStyleLbl="node1" presStyleIdx="1" presStyleCnt="3">
        <dgm:presLayoutVars>
          <dgm:bulletEnabled val="1"/>
        </dgm:presLayoutVars>
      </dgm:prSet>
      <dgm:spPr/>
    </dgm:pt>
    <dgm:pt modelId="{24219077-D19F-EA4B-AFF8-9EF6B28732FD}" type="pres">
      <dgm:prSet presAssocID="{44140D54-A53C-524F-AB3D-BC7C755E4243}" presName="accent_2" presStyleCnt="0"/>
      <dgm:spPr/>
    </dgm:pt>
    <dgm:pt modelId="{1D5FCDCE-EE0B-954E-B33C-82D6E41FEB70}" type="pres">
      <dgm:prSet presAssocID="{44140D54-A53C-524F-AB3D-BC7C755E4243}" presName="accentRepeatNode" presStyleLbl="solidFgAcc1" presStyleIdx="1" presStyleCnt="3"/>
      <dgm:spPr/>
    </dgm:pt>
    <dgm:pt modelId="{B4BC33F1-5C2F-2D4F-91A0-B09B8ECAE272}" type="pres">
      <dgm:prSet presAssocID="{7957BDD7-35AB-EE43-A212-213F49EAFC39}" presName="text_3" presStyleLbl="node1" presStyleIdx="2" presStyleCnt="3">
        <dgm:presLayoutVars>
          <dgm:bulletEnabled val="1"/>
        </dgm:presLayoutVars>
      </dgm:prSet>
      <dgm:spPr/>
    </dgm:pt>
    <dgm:pt modelId="{6CEA3B7B-870C-CE48-9B04-7B95DA777C68}" type="pres">
      <dgm:prSet presAssocID="{7957BDD7-35AB-EE43-A212-213F49EAFC39}" presName="accent_3" presStyleCnt="0"/>
      <dgm:spPr/>
    </dgm:pt>
    <dgm:pt modelId="{91DC98A4-06E9-5A46-A639-0192DD8AF975}" type="pres">
      <dgm:prSet presAssocID="{7957BDD7-35AB-EE43-A212-213F49EAFC39}" presName="accentRepeatNode" presStyleLbl="solidFgAcc1" presStyleIdx="2" presStyleCnt="3"/>
      <dgm:spPr/>
    </dgm:pt>
  </dgm:ptLst>
  <dgm:cxnLst>
    <dgm:cxn modelId="{618CA507-EA93-B842-9892-326282273B52}" type="presOf" srcId="{12F330A2-4DB7-EF4E-93FB-007DA642E6DF}" destId="{E80E5BBB-9FF5-E447-A4BB-6A4DD5CBC100}" srcOrd="0" destOrd="0" presId="urn:microsoft.com/office/officeart/2008/layout/VerticalCurvedList"/>
    <dgm:cxn modelId="{AE8C6C29-9C1E-D740-9017-F123986FA64F}" type="presOf" srcId="{B194861B-1866-394A-851F-840537A1F1C9}" destId="{CA8F5C14-BE28-8F48-B60C-9C3E90CA6480}" srcOrd="0" destOrd="0" presId="urn:microsoft.com/office/officeart/2008/layout/VerticalCurvedList"/>
    <dgm:cxn modelId="{6637A32C-859B-4340-9554-50806E4F768C}" type="presOf" srcId="{7957BDD7-35AB-EE43-A212-213F49EAFC39}" destId="{B4BC33F1-5C2F-2D4F-91A0-B09B8ECAE272}" srcOrd="0" destOrd="0" presId="urn:microsoft.com/office/officeart/2008/layout/VerticalCurvedList"/>
    <dgm:cxn modelId="{79BED980-8ABD-C24D-9CA2-4519DBB453AD}" srcId="{12F330A2-4DB7-EF4E-93FB-007DA642E6DF}" destId="{7957BDD7-35AB-EE43-A212-213F49EAFC39}" srcOrd="2" destOrd="0" parTransId="{070CBAA1-EEFE-5344-B727-06792172E80E}" sibTransId="{517B6C3C-BB6C-7B4A-BF8D-9E698A3FFE27}"/>
    <dgm:cxn modelId="{3F3BE992-4E5D-0F4C-8B6E-FDA1D7225F41}" srcId="{12F330A2-4DB7-EF4E-93FB-007DA642E6DF}" destId="{44140D54-A53C-524F-AB3D-BC7C755E4243}" srcOrd="1" destOrd="0" parTransId="{14503269-32C6-4D4E-A37E-B7B72BA488D0}" sibTransId="{10B1CAEC-8B7B-5643-A946-296BB39B7989}"/>
    <dgm:cxn modelId="{81E2B3C0-7C29-A744-A44F-4601ED9B1FC2}" type="presOf" srcId="{C88E53A4-95D1-BC43-9966-A9D3CD239D22}" destId="{D659C81B-BAF5-2642-8FDA-A50D43594FBC}" srcOrd="0" destOrd="0" presId="urn:microsoft.com/office/officeart/2008/layout/VerticalCurvedList"/>
    <dgm:cxn modelId="{D94011EC-6683-0B4B-9446-3E7EC78F6655}" srcId="{12F330A2-4DB7-EF4E-93FB-007DA642E6DF}" destId="{C88E53A4-95D1-BC43-9966-A9D3CD239D22}" srcOrd="0" destOrd="0" parTransId="{8E84580C-8D1C-D94A-863B-7E971F495C7C}" sibTransId="{B194861B-1866-394A-851F-840537A1F1C9}"/>
    <dgm:cxn modelId="{394E15F4-0100-FB4E-BA02-0AED6706E582}" type="presOf" srcId="{44140D54-A53C-524F-AB3D-BC7C755E4243}" destId="{6ED16D43-C9CB-4E4C-AC93-828D90C7BDA9}" srcOrd="0" destOrd="0" presId="urn:microsoft.com/office/officeart/2008/layout/VerticalCurvedList"/>
    <dgm:cxn modelId="{84BD34A3-3843-5A43-8D6C-A6A94F1D77CA}" type="presParOf" srcId="{E80E5BBB-9FF5-E447-A4BB-6A4DD5CBC100}" destId="{DAB19669-D259-E946-9D8F-6B5B36771D09}" srcOrd="0" destOrd="0" presId="urn:microsoft.com/office/officeart/2008/layout/VerticalCurvedList"/>
    <dgm:cxn modelId="{94489B95-8B2C-144E-B3D2-6013A1763CA5}" type="presParOf" srcId="{DAB19669-D259-E946-9D8F-6B5B36771D09}" destId="{24F96517-B22C-9443-BBD1-DAA1D8665D74}" srcOrd="0" destOrd="0" presId="urn:microsoft.com/office/officeart/2008/layout/VerticalCurvedList"/>
    <dgm:cxn modelId="{D5762EB4-7CE3-4B4A-8882-42A7ADB808C5}" type="presParOf" srcId="{24F96517-B22C-9443-BBD1-DAA1D8665D74}" destId="{CB860088-735A-E446-A385-0B3F4BBEAF93}" srcOrd="0" destOrd="0" presId="urn:microsoft.com/office/officeart/2008/layout/VerticalCurvedList"/>
    <dgm:cxn modelId="{0C699503-276F-CE45-8BFE-621A0138A0F3}" type="presParOf" srcId="{24F96517-B22C-9443-BBD1-DAA1D8665D74}" destId="{CA8F5C14-BE28-8F48-B60C-9C3E90CA6480}" srcOrd="1" destOrd="0" presId="urn:microsoft.com/office/officeart/2008/layout/VerticalCurvedList"/>
    <dgm:cxn modelId="{D28D4529-A18C-C445-B57A-C92A6B873066}" type="presParOf" srcId="{24F96517-B22C-9443-BBD1-DAA1D8665D74}" destId="{CAFF462D-78B7-6649-9B3C-D3EEEDB23BC1}" srcOrd="2" destOrd="0" presId="urn:microsoft.com/office/officeart/2008/layout/VerticalCurvedList"/>
    <dgm:cxn modelId="{F0EAE14A-348A-6840-AD5B-7BC2BA166ECC}" type="presParOf" srcId="{24F96517-B22C-9443-BBD1-DAA1D8665D74}" destId="{05C8015F-8045-6A4F-B016-CD486026B3F9}" srcOrd="3" destOrd="0" presId="urn:microsoft.com/office/officeart/2008/layout/VerticalCurvedList"/>
    <dgm:cxn modelId="{3D832645-3DE7-014E-A417-238F2B204A24}" type="presParOf" srcId="{DAB19669-D259-E946-9D8F-6B5B36771D09}" destId="{D659C81B-BAF5-2642-8FDA-A50D43594FBC}" srcOrd="1" destOrd="0" presId="urn:microsoft.com/office/officeart/2008/layout/VerticalCurvedList"/>
    <dgm:cxn modelId="{1E818513-8A6C-FA45-A0BC-ECB1B561CEA4}" type="presParOf" srcId="{DAB19669-D259-E946-9D8F-6B5B36771D09}" destId="{5F1487DE-8E16-B844-B77C-98A42CAF704A}" srcOrd="2" destOrd="0" presId="urn:microsoft.com/office/officeart/2008/layout/VerticalCurvedList"/>
    <dgm:cxn modelId="{7453E1EF-359C-7D4D-8BEC-D5158994143C}" type="presParOf" srcId="{5F1487DE-8E16-B844-B77C-98A42CAF704A}" destId="{3FC28DC4-4E85-864C-BF19-27BAFA4A7C26}" srcOrd="0" destOrd="0" presId="urn:microsoft.com/office/officeart/2008/layout/VerticalCurvedList"/>
    <dgm:cxn modelId="{62037F0B-CF10-0C40-9481-1CCEBE02F0FC}" type="presParOf" srcId="{DAB19669-D259-E946-9D8F-6B5B36771D09}" destId="{6ED16D43-C9CB-4E4C-AC93-828D90C7BDA9}" srcOrd="3" destOrd="0" presId="urn:microsoft.com/office/officeart/2008/layout/VerticalCurvedList"/>
    <dgm:cxn modelId="{E19CE34D-A4F3-F34D-B969-6F15EFC70348}" type="presParOf" srcId="{DAB19669-D259-E946-9D8F-6B5B36771D09}" destId="{24219077-D19F-EA4B-AFF8-9EF6B28732FD}" srcOrd="4" destOrd="0" presId="urn:microsoft.com/office/officeart/2008/layout/VerticalCurvedList"/>
    <dgm:cxn modelId="{479AE4EC-EDEC-6044-82E5-C89FA31A19D4}" type="presParOf" srcId="{24219077-D19F-EA4B-AFF8-9EF6B28732FD}" destId="{1D5FCDCE-EE0B-954E-B33C-82D6E41FEB70}" srcOrd="0" destOrd="0" presId="urn:microsoft.com/office/officeart/2008/layout/VerticalCurvedList"/>
    <dgm:cxn modelId="{5270A928-F713-3E46-AED0-1237DEE4BD39}" type="presParOf" srcId="{DAB19669-D259-E946-9D8F-6B5B36771D09}" destId="{B4BC33F1-5C2F-2D4F-91A0-B09B8ECAE272}" srcOrd="5" destOrd="0" presId="urn:microsoft.com/office/officeart/2008/layout/VerticalCurvedList"/>
    <dgm:cxn modelId="{826820FD-C93B-A941-A96E-5D361B59CB9C}" type="presParOf" srcId="{DAB19669-D259-E946-9D8F-6B5B36771D09}" destId="{6CEA3B7B-870C-CE48-9B04-7B95DA777C68}" srcOrd="6" destOrd="0" presId="urn:microsoft.com/office/officeart/2008/layout/VerticalCurvedList"/>
    <dgm:cxn modelId="{4EEDFEAC-BAB4-1A4C-8251-32F4C3149701}" type="presParOf" srcId="{6CEA3B7B-870C-CE48-9B04-7B95DA777C68}" destId="{91DC98A4-06E9-5A46-A639-0192DD8AF9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388EDF-185B-4A42-AAA6-D488D0592D37}"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4E038503-CBFE-A041-B61B-57FBFDE335C1}">
      <dgm:prSet phldrT="[Text]" custT="1"/>
      <dgm:spPr/>
      <dgm:t>
        <a:bodyPr/>
        <a:lstStyle/>
        <a:p>
          <a:r>
            <a:rPr lang="en-US" sz="3200" dirty="0"/>
            <a:t>Share your pronouns with everyone</a:t>
          </a:r>
        </a:p>
      </dgm:t>
    </dgm:pt>
    <dgm:pt modelId="{3FE17438-FD49-F44F-811C-232216905034}" type="parTrans" cxnId="{1C03BC04-84FF-6F42-A429-209D0BD0A426}">
      <dgm:prSet/>
      <dgm:spPr/>
      <dgm:t>
        <a:bodyPr/>
        <a:lstStyle/>
        <a:p>
          <a:endParaRPr lang="en-US"/>
        </a:p>
      </dgm:t>
    </dgm:pt>
    <dgm:pt modelId="{F1B1E604-A1D8-224D-AC33-1FF85F85CB04}" type="sibTrans" cxnId="{1C03BC04-84FF-6F42-A429-209D0BD0A426}">
      <dgm:prSet/>
      <dgm:spPr/>
      <dgm:t>
        <a:bodyPr/>
        <a:lstStyle/>
        <a:p>
          <a:endParaRPr lang="en-US"/>
        </a:p>
      </dgm:t>
    </dgm:pt>
    <dgm:pt modelId="{FECDC0D9-C007-A34D-81CA-9407B583371A}">
      <dgm:prSet phldrT="[Text]" custT="1"/>
      <dgm:spPr/>
      <dgm:t>
        <a:bodyPr/>
        <a:lstStyle/>
        <a:p>
          <a:r>
            <a:rPr lang="en-US" sz="3200" dirty="0"/>
            <a:t>Incorporate inclusive language (e.g., ‘hi everyone’ vs. ‘hey guys’; ‘parent/legal guardian’ vs ‘mom and dad’)</a:t>
          </a:r>
        </a:p>
      </dgm:t>
    </dgm:pt>
    <dgm:pt modelId="{4C7EC13D-331D-954F-8671-A095ED9B1887}" type="parTrans" cxnId="{3F5D6063-4957-0A48-B0CB-16AAF760BEA5}">
      <dgm:prSet/>
      <dgm:spPr/>
      <dgm:t>
        <a:bodyPr/>
        <a:lstStyle/>
        <a:p>
          <a:endParaRPr lang="en-US"/>
        </a:p>
      </dgm:t>
    </dgm:pt>
    <dgm:pt modelId="{DB88BC64-32F5-DD43-BE1A-18BE0C6CB133}" type="sibTrans" cxnId="{3F5D6063-4957-0A48-B0CB-16AAF760BEA5}">
      <dgm:prSet/>
      <dgm:spPr/>
      <dgm:t>
        <a:bodyPr/>
        <a:lstStyle/>
        <a:p>
          <a:endParaRPr lang="en-US"/>
        </a:p>
      </dgm:t>
    </dgm:pt>
    <dgm:pt modelId="{C2ECDEE7-39A5-8B46-89CA-4A3C8E3EEB71}">
      <dgm:prSet phldrT="[Text]" custT="1"/>
      <dgm:spPr/>
      <dgm:t>
        <a:bodyPr/>
        <a:lstStyle/>
        <a:p>
          <a:r>
            <a:rPr lang="en-US" sz="3200" dirty="0"/>
            <a:t>Know general definitions when talking about gender identity and sexual orientation </a:t>
          </a:r>
        </a:p>
      </dgm:t>
    </dgm:pt>
    <dgm:pt modelId="{D95F3380-DFC8-B54F-98B1-65840CF1C65E}" type="parTrans" cxnId="{AC47D4D8-2F95-6545-8B3B-44E1FC56B3B1}">
      <dgm:prSet/>
      <dgm:spPr/>
      <dgm:t>
        <a:bodyPr/>
        <a:lstStyle/>
        <a:p>
          <a:endParaRPr lang="en-US"/>
        </a:p>
      </dgm:t>
    </dgm:pt>
    <dgm:pt modelId="{7AEC59E6-0440-4E43-98A2-73841B14287B}" type="sibTrans" cxnId="{AC47D4D8-2F95-6545-8B3B-44E1FC56B3B1}">
      <dgm:prSet/>
      <dgm:spPr/>
      <dgm:t>
        <a:bodyPr/>
        <a:lstStyle/>
        <a:p>
          <a:endParaRPr lang="en-US"/>
        </a:p>
      </dgm:t>
    </dgm:pt>
    <dgm:pt modelId="{13D2C8EC-BBDF-B049-8E86-9D1A3222B40D}" type="pres">
      <dgm:prSet presAssocID="{B3388EDF-185B-4A42-AAA6-D488D0592D37}" presName="Name0" presStyleCnt="0">
        <dgm:presLayoutVars>
          <dgm:chMax val="7"/>
          <dgm:chPref val="7"/>
          <dgm:dir/>
        </dgm:presLayoutVars>
      </dgm:prSet>
      <dgm:spPr/>
    </dgm:pt>
    <dgm:pt modelId="{93C7D152-D8DB-DE4D-BBF1-86ED79213105}" type="pres">
      <dgm:prSet presAssocID="{B3388EDF-185B-4A42-AAA6-D488D0592D37}" presName="Name1" presStyleCnt="0"/>
      <dgm:spPr/>
    </dgm:pt>
    <dgm:pt modelId="{114D8893-8441-724A-959D-C4D8D168B704}" type="pres">
      <dgm:prSet presAssocID="{B3388EDF-185B-4A42-AAA6-D488D0592D37}" presName="cycle" presStyleCnt="0"/>
      <dgm:spPr/>
    </dgm:pt>
    <dgm:pt modelId="{27279768-0A1C-7845-A271-CB89EB69E909}" type="pres">
      <dgm:prSet presAssocID="{B3388EDF-185B-4A42-AAA6-D488D0592D37}" presName="srcNode" presStyleLbl="node1" presStyleIdx="0" presStyleCnt="3"/>
      <dgm:spPr/>
    </dgm:pt>
    <dgm:pt modelId="{8AC9B672-442C-0A43-8465-43AFFED68DDD}" type="pres">
      <dgm:prSet presAssocID="{B3388EDF-185B-4A42-AAA6-D488D0592D37}" presName="conn" presStyleLbl="parChTrans1D2" presStyleIdx="0" presStyleCnt="1"/>
      <dgm:spPr/>
    </dgm:pt>
    <dgm:pt modelId="{B70B5E03-4FCE-FD4A-827B-6C6837B1DAE4}" type="pres">
      <dgm:prSet presAssocID="{B3388EDF-185B-4A42-AAA6-D488D0592D37}" presName="extraNode" presStyleLbl="node1" presStyleIdx="0" presStyleCnt="3"/>
      <dgm:spPr/>
    </dgm:pt>
    <dgm:pt modelId="{4C7832AD-16CE-2F42-AE74-EE78B087663C}" type="pres">
      <dgm:prSet presAssocID="{B3388EDF-185B-4A42-AAA6-D488D0592D37}" presName="dstNode" presStyleLbl="node1" presStyleIdx="0" presStyleCnt="3"/>
      <dgm:spPr/>
    </dgm:pt>
    <dgm:pt modelId="{E01E9103-C9A5-3B4D-9C47-0A8C03746182}" type="pres">
      <dgm:prSet presAssocID="{4E038503-CBFE-A041-B61B-57FBFDE335C1}" presName="text_1" presStyleLbl="node1" presStyleIdx="0" presStyleCnt="3">
        <dgm:presLayoutVars>
          <dgm:bulletEnabled val="1"/>
        </dgm:presLayoutVars>
      </dgm:prSet>
      <dgm:spPr/>
    </dgm:pt>
    <dgm:pt modelId="{8C7AC200-81CF-8941-B100-1092E028643E}" type="pres">
      <dgm:prSet presAssocID="{4E038503-CBFE-A041-B61B-57FBFDE335C1}" presName="accent_1" presStyleCnt="0"/>
      <dgm:spPr/>
    </dgm:pt>
    <dgm:pt modelId="{BCF9796D-B09F-2C41-8D80-579656632B6A}" type="pres">
      <dgm:prSet presAssocID="{4E038503-CBFE-A041-B61B-57FBFDE335C1}" presName="accentRepeatNode" presStyleLbl="solidFgAcc1" presStyleIdx="0" presStyleCnt="3"/>
      <dgm:spPr/>
    </dgm:pt>
    <dgm:pt modelId="{4539D7F6-7EAC-7447-91DB-FAEBEE4E341C}" type="pres">
      <dgm:prSet presAssocID="{FECDC0D9-C007-A34D-81CA-9407B583371A}" presName="text_2" presStyleLbl="node1" presStyleIdx="1" presStyleCnt="3">
        <dgm:presLayoutVars>
          <dgm:bulletEnabled val="1"/>
        </dgm:presLayoutVars>
      </dgm:prSet>
      <dgm:spPr/>
    </dgm:pt>
    <dgm:pt modelId="{9EBF1564-8B69-554C-9BF6-BCD660005B86}" type="pres">
      <dgm:prSet presAssocID="{FECDC0D9-C007-A34D-81CA-9407B583371A}" presName="accent_2" presStyleCnt="0"/>
      <dgm:spPr/>
    </dgm:pt>
    <dgm:pt modelId="{91209CEB-22C6-E04F-AA0F-6CD50A0F65B8}" type="pres">
      <dgm:prSet presAssocID="{FECDC0D9-C007-A34D-81CA-9407B583371A}" presName="accentRepeatNode" presStyleLbl="solidFgAcc1" presStyleIdx="1" presStyleCnt="3"/>
      <dgm:spPr/>
    </dgm:pt>
    <dgm:pt modelId="{7AB2C852-2564-6D45-B247-F6BFB3E0AF29}" type="pres">
      <dgm:prSet presAssocID="{C2ECDEE7-39A5-8B46-89CA-4A3C8E3EEB71}" presName="text_3" presStyleLbl="node1" presStyleIdx="2" presStyleCnt="3">
        <dgm:presLayoutVars>
          <dgm:bulletEnabled val="1"/>
        </dgm:presLayoutVars>
      </dgm:prSet>
      <dgm:spPr/>
    </dgm:pt>
    <dgm:pt modelId="{064487E5-E542-C44E-BC27-DED5F11A5542}" type="pres">
      <dgm:prSet presAssocID="{C2ECDEE7-39A5-8B46-89CA-4A3C8E3EEB71}" presName="accent_3" presStyleCnt="0"/>
      <dgm:spPr/>
    </dgm:pt>
    <dgm:pt modelId="{DE660F46-9431-9C48-8FC1-776E359A4627}" type="pres">
      <dgm:prSet presAssocID="{C2ECDEE7-39A5-8B46-89CA-4A3C8E3EEB71}" presName="accentRepeatNode" presStyleLbl="solidFgAcc1" presStyleIdx="2" presStyleCnt="3"/>
      <dgm:spPr/>
    </dgm:pt>
  </dgm:ptLst>
  <dgm:cxnLst>
    <dgm:cxn modelId="{1C03BC04-84FF-6F42-A429-209D0BD0A426}" srcId="{B3388EDF-185B-4A42-AAA6-D488D0592D37}" destId="{4E038503-CBFE-A041-B61B-57FBFDE335C1}" srcOrd="0" destOrd="0" parTransId="{3FE17438-FD49-F44F-811C-232216905034}" sibTransId="{F1B1E604-A1D8-224D-AC33-1FF85F85CB04}"/>
    <dgm:cxn modelId="{FE079708-2D17-7E46-98C5-7A84C31FAAE4}" type="presOf" srcId="{FECDC0D9-C007-A34D-81CA-9407B583371A}" destId="{4539D7F6-7EAC-7447-91DB-FAEBEE4E341C}" srcOrd="0" destOrd="0" presId="urn:microsoft.com/office/officeart/2008/layout/VerticalCurvedList"/>
    <dgm:cxn modelId="{D6134410-9648-FD40-9CDC-CFF4CA498028}" type="presOf" srcId="{C2ECDEE7-39A5-8B46-89CA-4A3C8E3EEB71}" destId="{7AB2C852-2564-6D45-B247-F6BFB3E0AF29}" srcOrd="0" destOrd="0" presId="urn:microsoft.com/office/officeart/2008/layout/VerticalCurvedList"/>
    <dgm:cxn modelId="{84C39C5D-8E63-804C-BB15-FA59A5B468B7}" type="presOf" srcId="{B3388EDF-185B-4A42-AAA6-D488D0592D37}" destId="{13D2C8EC-BBDF-B049-8E86-9D1A3222B40D}" srcOrd="0" destOrd="0" presId="urn:microsoft.com/office/officeart/2008/layout/VerticalCurvedList"/>
    <dgm:cxn modelId="{3F5D6063-4957-0A48-B0CB-16AAF760BEA5}" srcId="{B3388EDF-185B-4A42-AAA6-D488D0592D37}" destId="{FECDC0D9-C007-A34D-81CA-9407B583371A}" srcOrd="1" destOrd="0" parTransId="{4C7EC13D-331D-954F-8671-A095ED9B1887}" sibTransId="{DB88BC64-32F5-DD43-BE1A-18BE0C6CB133}"/>
    <dgm:cxn modelId="{1165267B-70CA-7C43-A8A4-B8C19FA786DE}" type="presOf" srcId="{F1B1E604-A1D8-224D-AC33-1FF85F85CB04}" destId="{8AC9B672-442C-0A43-8465-43AFFED68DDD}" srcOrd="0" destOrd="0" presId="urn:microsoft.com/office/officeart/2008/layout/VerticalCurvedList"/>
    <dgm:cxn modelId="{AC47D4D8-2F95-6545-8B3B-44E1FC56B3B1}" srcId="{B3388EDF-185B-4A42-AAA6-D488D0592D37}" destId="{C2ECDEE7-39A5-8B46-89CA-4A3C8E3EEB71}" srcOrd="2" destOrd="0" parTransId="{D95F3380-DFC8-B54F-98B1-65840CF1C65E}" sibTransId="{7AEC59E6-0440-4E43-98A2-73841B14287B}"/>
    <dgm:cxn modelId="{A2C008DC-D2F8-8E44-93CC-4BF728368810}" type="presOf" srcId="{4E038503-CBFE-A041-B61B-57FBFDE335C1}" destId="{E01E9103-C9A5-3B4D-9C47-0A8C03746182}" srcOrd="0" destOrd="0" presId="urn:microsoft.com/office/officeart/2008/layout/VerticalCurvedList"/>
    <dgm:cxn modelId="{6BF7F950-2450-C548-8ECD-A36B88B5595B}" type="presParOf" srcId="{13D2C8EC-BBDF-B049-8E86-9D1A3222B40D}" destId="{93C7D152-D8DB-DE4D-BBF1-86ED79213105}" srcOrd="0" destOrd="0" presId="urn:microsoft.com/office/officeart/2008/layout/VerticalCurvedList"/>
    <dgm:cxn modelId="{D408EBB4-E5D5-AE44-8710-F76E2559DBB3}" type="presParOf" srcId="{93C7D152-D8DB-DE4D-BBF1-86ED79213105}" destId="{114D8893-8441-724A-959D-C4D8D168B704}" srcOrd="0" destOrd="0" presId="urn:microsoft.com/office/officeart/2008/layout/VerticalCurvedList"/>
    <dgm:cxn modelId="{A2E7A39D-4550-1145-A97A-26AE3DC9EC94}" type="presParOf" srcId="{114D8893-8441-724A-959D-C4D8D168B704}" destId="{27279768-0A1C-7845-A271-CB89EB69E909}" srcOrd="0" destOrd="0" presId="urn:microsoft.com/office/officeart/2008/layout/VerticalCurvedList"/>
    <dgm:cxn modelId="{D04369A8-4882-8A4F-AA15-536D69ED4759}" type="presParOf" srcId="{114D8893-8441-724A-959D-C4D8D168B704}" destId="{8AC9B672-442C-0A43-8465-43AFFED68DDD}" srcOrd="1" destOrd="0" presId="urn:microsoft.com/office/officeart/2008/layout/VerticalCurvedList"/>
    <dgm:cxn modelId="{B5C4EA74-1D16-7948-8B63-B3FDAA926000}" type="presParOf" srcId="{114D8893-8441-724A-959D-C4D8D168B704}" destId="{B70B5E03-4FCE-FD4A-827B-6C6837B1DAE4}" srcOrd="2" destOrd="0" presId="urn:microsoft.com/office/officeart/2008/layout/VerticalCurvedList"/>
    <dgm:cxn modelId="{ED341AD9-8DB2-0647-BAD1-2A4D8BFCC8D2}" type="presParOf" srcId="{114D8893-8441-724A-959D-C4D8D168B704}" destId="{4C7832AD-16CE-2F42-AE74-EE78B087663C}" srcOrd="3" destOrd="0" presId="urn:microsoft.com/office/officeart/2008/layout/VerticalCurvedList"/>
    <dgm:cxn modelId="{F8851E3D-A3A3-204F-8208-C69A28F8AD26}" type="presParOf" srcId="{93C7D152-D8DB-DE4D-BBF1-86ED79213105}" destId="{E01E9103-C9A5-3B4D-9C47-0A8C03746182}" srcOrd="1" destOrd="0" presId="urn:microsoft.com/office/officeart/2008/layout/VerticalCurvedList"/>
    <dgm:cxn modelId="{E4954E15-7870-AF4F-ABDA-B342C8B37F8D}" type="presParOf" srcId="{93C7D152-D8DB-DE4D-BBF1-86ED79213105}" destId="{8C7AC200-81CF-8941-B100-1092E028643E}" srcOrd="2" destOrd="0" presId="urn:microsoft.com/office/officeart/2008/layout/VerticalCurvedList"/>
    <dgm:cxn modelId="{D3FF7EBF-7A19-BD48-A02B-930437FF44DF}" type="presParOf" srcId="{8C7AC200-81CF-8941-B100-1092E028643E}" destId="{BCF9796D-B09F-2C41-8D80-579656632B6A}" srcOrd="0" destOrd="0" presId="urn:microsoft.com/office/officeart/2008/layout/VerticalCurvedList"/>
    <dgm:cxn modelId="{96A10618-F992-A444-B486-64ACC582D5A6}" type="presParOf" srcId="{93C7D152-D8DB-DE4D-BBF1-86ED79213105}" destId="{4539D7F6-7EAC-7447-91DB-FAEBEE4E341C}" srcOrd="3" destOrd="0" presId="urn:microsoft.com/office/officeart/2008/layout/VerticalCurvedList"/>
    <dgm:cxn modelId="{3D6D12A8-6321-7D41-B804-0081EB150869}" type="presParOf" srcId="{93C7D152-D8DB-DE4D-BBF1-86ED79213105}" destId="{9EBF1564-8B69-554C-9BF6-BCD660005B86}" srcOrd="4" destOrd="0" presId="urn:microsoft.com/office/officeart/2008/layout/VerticalCurvedList"/>
    <dgm:cxn modelId="{87ED55B2-36D4-CB40-AA21-FA8FCADEE85F}" type="presParOf" srcId="{9EBF1564-8B69-554C-9BF6-BCD660005B86}" destId="{91209CEB-22C6-E04F-AA0F-6CD50A0F65B8}" srcOrd="0" destOrd="0" presId="urn:microsoft.com/office/officeart/2008/layout/VerticalCurvedList"/>
    <dgm:cxn modelId="{2B9655D4-5F92-4442-ACD9-44B7B19E310A}" type="presParOf" srcId="{93C7D152-D8DB-DE4D-BBF1-86ED79213105}" destId="{7AB2C852-2564-6D45-B247-F6BFB3E0AF29}" srcOrd="5" destOrd="0" presId="urn:microsoft.com/office/officeart/2008/layout/VerticalCurvedList"/>
    <dgm:cxn modelId="{C6CCBED3-F357-DC46-ACDF-55A35441CDBB}" type="presParOf" srcId="{93C7D152-D8DB-DE4D-BBF1-86ED79213105}" destId="{064487E5-E542-C44E-BC27-DED5F11A5542}" srcOrd="6" destOrd="0" presId="urn:microsoft.com/office/officeart/2008/layout/VerticalCurvedList"/>
    <dgm:cxn modelId="{BE69E763-34F7-BF4A-897B-52981375D5B6}" type="presParOf" srcId="{064487E5-E542-C44E-BC27-DED5F11A5542}" destId="{DE660F46-9431-9C48-8FC1-776E359A462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388EDF-185B-4A42-AAA6-D488D0592D37}"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92A2A502-5816-EC47-B92E-2FBCCCC93ED3}">
      <dgm:prSet phldrT="[Text]" custT="1"/>
      <dgm:spPr/>
      <dgm:t>
        <a:bodyPr/>
        <a:lstStyle/>
        <a:p>
          <a:r>
            <a:rPr lang="en-US" sz="3200" dirty="0"/>
            <a:t>Include diverse LGBTQ+ themed posters</a:t>
          </a:r>
        </a:p>
      </dgm:t>
    </dgm:pt>
    <dgm:pt modelId="{067E61A1-94EE-764C-AECA-973915CA2971}" type="parTrans" cxnId="{FC26FF0C-BB9C-AB46-B4F4-D0D30B269038}">
      <dgm:prSet/>
      <dgm:spPr/>
      <dgm:t>
        <a:bodyPr/>
        <a:lstStyle/>
        <a:p>
          <a:endParaRPr lang="en-US"/>
        </a:p>
      </dgm:t>
    </dgm:pt>
    <dgm:pt modelId="{2230827E-E443-A047-85BD-C7AE1B0864B0}" type="sibTrans" cxnId="{FC26FF0C-BB9C-AB46-B4F4-D0D30B269038}">
      <dgm:prSet/>
      <dgm:spPr/>
      <dgm:t>
        <a:bodyPr/>
        <a:lstStyle/>
        <a:p>
          <a:endParaRPr lang="en-US"/>
        </a:p>
      </dgm:t>
    </dgm:pt>
    <dgm:pt modelId="{48B59DFC-BAFC-1740-9778-ACDF02568F5A}">
      <dgm:prSet phldrT="[Text]" custT="1"/>
      <dgm:spPr/>
      <dgm:t>
        <a:bodyPr/>
        <a:lstStyle/>
        <a:p>
          <a:r>
            <a:rPr lang="en-US" sz="3200" dirty="0"/>
            <a:t>Don't assume and educate yourself </a:t>
          </a:r>
        </a:p>
      </dgm:t>
    </dgm:pt>
    <dgm:pt modelId="{1286088B-2036-2744-9E8F-728AA95438EF}" type="parTrans" cxnId="{0272318C-F1AB-1540-AC3A-C8D1DE7F4108}">
      <dgm:prSet/>
      <dgm:spPr/>
      <dgm:t>
        <a:bodyPr/>
        <a:lstStyle/>
        <a:p>
          <a:endParaRPr lang="en-US"/>
        </a:p>
      </dgm:t>
    </dgm:pt>
    <dgm:pt modelId="{A8909FF5-7BA9-274B-AA5D-29DA16731A5B}" type="sibTrans" cxnId="{0272318C-F1AB-1540-AC3A-C8D1DE7F4108}">
      <dgm:prSet/>
      <dgm:spPr/>
      <dgm:t>
        <a:bodyPr/>
        <a:lstStyle/>
        <a:p>
          <a:endParaRPr lang="en-US"/>
        </a:p>
      </dgm:t>
    </dgm:pt>
    <dgm:pt modelId="{4CF33FC3-CC47-8D4D-843E-D27D19221AA1}">
      <dgm:prSet phldrT="[Text]" custT="1"/>
      <dgm:spPr/>
      <dgm:t>
        <a:bodyPr/>
        <a:lstStyle/>
        <a:p>
          <a:r>
            <a:rPr lang="en-US" sz="3200" dirty="0"/>
            <a:t>Don’t be afraid to make mistakes</a:t>
          </a:r>
        </a:p>
      </dgm:t>
    </dgm:pt>
    <dgm:pt modelId="{1B3BB9CD-7B46-8F4E-8566-FB3AFD437221}" type="parTrans" cxnId="{9C1AF436-F8C7-EA47-9464-BADE61C0AF8B}">
      <dgm:prSet/>
      <dgm:spPr/>
    </dgm:pt>
    <dgm:pt modelId="{F92FC62B-F5B6-D741-9479-0BBCA8841C65}" type="sibTrans" cxnId="{9C1AF436-F8C7-EA47-9464-BADE61C0AF8B}">
      <dgm:prSet/>
      <dgm:spPr/>
    </dgm:pt>
    <dgm:pt modelId="{13D2C8EC-BBDF-B049-8E86-9D1A3222B40D}" type="pres">
      <dgm:prSet presAssocID="{B3388EDF-185B-4A42-AAA6-D488D0592D37}" presName="Name0" presStyleCnt="0">
        <dgm:presLayoutVars>
          <dgm:chMax val="7"/>
          <dgm:chPref val="7"/>
          <dgm:dir/>
        </dgm:presLayoutVars>
      </dgm:prSet>
      <dgm:spPr/>
    </dgm:pt>
    <dgm:pt modelId="{93C7D152-D8DB-DE4D-BBF1-86ED79213105}" type="pres">
      <dgm:prSet presAssocID="{B3388EDF-185B-4A42-AAA6-D488D0592D37}" presName="Name1" presStyleCnt="0"/>
      <dgm:spPr/>
    </dgm:pt>
    <dgm:pt modelId="{114D8893-8441-724A-959D-C4D8D168B704}" type="pres">
      <dgm:prSet presAssocID="{B3388EDF-185B-4A42-AAA6-D488D0592D37}" presName="cycle" presStyleCnt="0"/>
      <dgm:spPr/>
    </dgm:pt>
    <dgm:pt modelId="{27279768-0A1C-7845-A271-CB89EB69E909}" type="pres">
      <dgm:prSet presAssocID="{B3388EDF-185B-4A42-AAA6-D488D0592D37}" presName="srcNode" presStyleLbl="node1" presStyleIdx="0" presStyleCnt="3"/>
      <dgm:spPr/>
    </dgm:pt>
    <dgm:pt modelId="{8AC9B672-442C-0A43-8465-43AFFED68DDD}" type="pres">
      <dgm:prSet presAssocID="{B3388EDF-185B-4A42-AAA6-D488D0592D37}" presName="conn" presStyleLbl="parChTrans1D2" presStyleIdx="0" presStyleCnt="1"/>
      <dgm:spPr/>
    </dgm:pt>
    <dgm:pt modelId="{B70B5E03-4FCE-FD4A-827B-6C6837B1DAE4}" type="pres">
      <dgm:prSet presAssocID="{B3388EDF-185B-4A42-AAA6-D488D0592D37}" presName="extraNode" presStyleLbl="node1" presStyleIdx="0" presStyleCnt="3"/>
      <dgm:spPr/>
    </dgm:pt>
    <dgm:pt modelId="{4C7832AD-16CE-2F42-AE74-EE78B087663C}" type="pres">
      <dgm:prSet presAssocID="{B3388EDF-185B-4A42-AAA6-D488D0592D37}" presName="dstNode" presStyleLbl="node1" presStyleIdx="0" presStyleCnt="3"/>
      <dgm:spPr/>
    </dgm:pt>
    <dgm:pt modelId="{B1CDA732-CC34-F54E-89C3-6773C2175563}" type="pres">
      <dgm:prSet presAssocID="{92A2A502-5816-EC47-B92E-2FBCCCC93ED3}" presName="text_1" presStyleLbl="node1" presStyleIdx="0" presStyleCnt="3">
        <dgm:presLayoutVars>
          <dgm:bulletEnabled val="1"/>
        </dgm:presLayoutVars>
      </dgm:prSet>
      <dgm:spPr/>
    </dgm:pt>
    <dgm:pt modelId="{19A2A64C-E94C-F540-A0D1-66554597A3FC}" type="pres">
      <dgm:prSet presAssocID="{92A2A502-5816-EC47-B92E-2FBCCCC93ED3}" presName="accent_1" presStyleCnt="0"/>
      <dgm:spPr/>
    </dgm:pt>
    <dgm:pt modelId="{E36BC5E8-D63E-4644-BA71-D682AA6271D7}" type="pres">
      <dgm:prSet presAssocID="{92A2A502-5816-EC47-B92E-2FBCCCC93ED3}" presName="accentRepeatNode" presStyleLbl="solidFgAcc1" presStyleIdx="0" presStyleCnt="3"/>
      <dgm:spPr/>
    </dgm:pt>
    <dgm:pt modelId="{D784F5CC-EAF1-4941-B068-3E24DDB3B5E8}" type="pres">
      <dgm:prSet presAssocID="{48B59DFC-BAFC-1740-9778-ACDF02568F5A}" presName="text_2" presStyleLbl="node1" presStyleIdx="1" presStyleCnt="3">
        <dgm:presLayoutVars>
          <dgm:bulletEnabled val="1"/>
        </dgm:presLayoutVars>
      </dgm:prSet>
      <dgm:spPr/>
    </dgm:pt>
    <dgm:pt modelId="{932B6E68-DC68-D94E-B69C-42744F5AA648}" type="pres">
      <dgm:prSet presAssocID="{48B59DFC-BAFC-1740-9778-ACDF02568F5A}" presName="accent_2" presStyleCnt="0"/>
      <dgm:spPr/>
    </dgm:pt>
    <dgm:pt modelId="{E8C2C496-782D-5D44-965B-A99D88E38A5F}" type="pres">
      <dgm:prSet presAssocID="{48B59DFC-BAFC-1740-9778-ACDF02568F5A}" presName="accentRepeatNode" presStyleLbl="solidFgAcc1" presStyleIdx="1" presStyleCnt="3"/>
      <dgm:spPr/>
    </dgm:pt>
    <dgm:pt modelId="{2C9A12CF-ED63-A842-BBF8-5AAA2DCCCE51}" type="pres">
      <dgm:prSet presAssocID="{4CF33FC3-CC47-8D4D-843E-D27D19221AA1}" presName="text_3" presStyleLbl="node1" presStyleIdx="2" presStyleCnt="3">
        <dgm:presLayoutVars>
          <dgm:bulletEnabled val="1"/>
        </dgm:presLayoutVars>
      </dgm:prSet>
      <dgm:spPr/>
    </dgm:pt>
    <dgm:pt modelId="{106C1F8C-9374-4A4E-A6D0-75DBA5836B11}" type="pres">
      <dgm:prSet presAssocID="{4CF33FC3-CC47-8D4D-843E-D27D19221AA1}" presName="accent_3" presStyleCnt="0"/>
      <dgm:spPr/>
    </dgm:pt>
    <dgm:pt modelId="{71F6A424-ACF2-9C47-98CF-37220A2DCE8F}" type="pres">
      <dgm:prSet presAssocID="{4CF33FC3-CC47-8D4D-843E-D27D19221AA1}" presName="accentRepeatNode" presStyleLbl="solidFgAcc1" presStyleIdx="2" presStyleCnt="3"/>
      <dgm:spPr/>
    </dgm:pt>
  </dgm:ptLst>
  <dgm:cxnLst>
    <dgm:cxn modelId="{FC26FF0C-BB9C-AB46-B4F4-D0D30B269038}" srcId="{B3388EDF-185B-4A42-AAA6-D488D0592D37}" destId="{92A2A502-5816-EC47-B92E-2FBCCCC93ED3}" srcOrd="0" destOrd="0" parTransId="{067E61A1-94EE-764C-AECA-973915CA2971}" sibTransId="{2230827E-E443-A047-85BD-C7AE1B0864B0}"/>
    <dgm:cxn modelId="{9C1AF436-F8C7-EA47-9464-BADE61C0AF8B}" srcId="{B3388EDF-185B-4A42-AAA6-D488D0592D37}" destId="{4CF33FC3-CC47-8D4D-843E-D27D19221AA1}" srcOrd="2" destOrd="0" parTransId="{1B3BB9CD-7B46-8F4E-8566-FB3AFD437221}" sibTransId="{F92FC62B-F5B6-D741-9479-0BBCA8841C65}"/>
    <dgm:cxn modelId="{84C39C5D-8E63-804C-BB15-FA59A5B468B7}" type="presOf" srcId="{B3388EDF-185B-4A42-AAA6-D488D0592D37}" destId="{13D2C8EC-BBDF-B049-8E86-9D1A3222B40D}" srcOrd="0" destOrd="0" presId="urn:microsoft.com/office/officeart/2008/layout/VerticalCurvedList"/>
    <dgm:cxn modelId="{017BFE5E-23F0-264E-9430-28B2D0552B18}" type="presOf" srcId="{2230827E-E443-A047-85BD-C7AE1B0864B0}" destId="{8AC9B672-442C-0A43-8465-43AFFED68DDD}" srcOrd="0" destOrd="0" presId="urn:microsoft.com/office/officeart/2008/layout/VerticalCurvedList"/>
    <dgm:cxn modelId="{0272318C-F1AB-1540-AC3A-C8D1DE7F4108}" srcId="{B3388EDF-185B-4A42-AAA6-D488D0592D37}" destId="{48B59DFC-BAFC-1740-9778-ACDF02568F5A}" srcOrd="1" destOrd="0" parTransId="{1286088B-2036-2744-9E8F-728AA95438EF}" sibTransId="{A8909FF5-7BA9-274B-AA5D-29DA16731A5B}"/>
    <dgm:cxn modelId="{9E93DD8E-6EC6-4D4F-9318-BBF83AF8C10A}" type="presOf" srcId="{48B59DFC-BAFC-1740-9778-ACDF02568F5A}" destId="{D784F5CC-EAF1-4941-B068-3E24DDB3B5E8}" srcOrd="0" destOrd="0" presId="urn:microsoft.com/office/officeart/2008/layout/VerticalCurvedList"/>
    <dgm:cxn modelId="{BF8861DD-592B-5342-AA36-A37556CA2A1E}" type="presOf" srcId="{4CF33FC3-CC47-8D4D-843E-D27D19221AA1}" destId="{2C9A12CF-ED63-A842-BBF8-5AAA2DCCCE51}" srcOrd="0" destOrd="0" presId="urn:microsoft.com/office/officeart/2008/layout/VerticalCurvedList"/>
    <dgm:cxn modelId="{134C00F6-49A3-9344-B440-E1AF1467355D}" type="presOf" srcId="{92A2A502-5816-EC47-B92E-2FBCCCC93ED3}" destId="{B1CDA732-CC34-F54E-89C3-6773C2175563}" srcOrd="0" destOrd="0" presId="urn:microsoft.com/office/officeart/2008/layout/VerticalCurvedList"/>
    <dgm:cxn modelId="{6BF7F950-2450-C548-8ECD-A36B88B5595B}" type="presParOf" srcId="{13D2C8EC-BBDF-B049-8E86-9D1A3222B40D}" destId="{93C7D152-D8DB-DE4D-BBF1-86ED79213105}" srcOrd="0" destOrd="0" presId="urn:microsoft.com/office/officeart/2008/layout/VerticalCurvedList"/>
    <dgm:cxn modelId="{D408EBB4-E5D5-AE44-8710-F76E2559DBB3}" type="presParOf" srcId="{93C7D152-D8DB-DE4D-BBF1-86ED79213105}" destId="{114D8893-8441-724A-959D-C4D8D168B704}" srcOrd="0" destOrd="0" presId="urn:microsoft.com/office/officeart/2008/layout/VerticalCurvedList"/>
    <dgm:cxn modelId="{A2E7A39D-4550-1145-A97A-26AE3DC9EC94}" type="presParOf" srcId="{114D8893-8441-724A-959D-C4D8D168B704}" destId="{27279768-0A1C-7845-A271-CB89EB69E909}" srcOrd="0" destOrd="0" presId="urn:microsoft.com/office/officeart/2008/layout/VerticalCurvedList"/>
    <dgm:cxn modelId="{D04369A8-4882-8A4F-AA15-536D69ED4759}" type="presParOf" srcId="{114D8893-8441-724A-959D-C4D8D168B704}" destId="{8AC9B672-442C-0A43-8465-43AFFED68DDD}" srcOrd="1" destOrd="0" presId="urn:microsoft.com/office/officeart/2008/layout/VerticalCurvedList"/>
    <dgm:cxn modelId="{B5C4EA74-1D16-7948-8B63-B3FDAA926000}" type="presParOf" srcId="{114D8893-8441-724A-959D-C4D8D168B704}" destId="{B70B5E03-4FCE-FD4A-827B-6C6837B1DAE4}" srcOrd="2" destOrd="0" presId="urn:microsoft.com/office/officeart/2008/layout/VerticalCurvedList"/>
    <dgm:cxn modelId="{ED341AD9-8DB2-0647-BAD1-2A4D8BFCC8D2}" type="presParOf" srcId="{114D8893-8441-724A-959D-C4D8D168B704}" destId="{4C7832AD-16CE-2F42-AE74-EE78B087663C}" srcOrd="3" destOrd="0" presId="urn:microsoft.com/office/officeart/2008/layout/VerticalCurvedList"/>
    <dgm:cxn modelId="{FCF456D1-5C64-F54C-B736-236B084DBC17}" type="presParOf" srcId="{93C7D152-D8DB-DE4D-BBF1-86ED79213105}" destId="{B1CDA732-CC34-F54E-89C3-6773C2175563}" srcOrd="1" destOrd="0" presId="urn:microsoft.com/office/officeart/2008/layout/VerticalCurvedList"/>
    <dgm:cxn modelId="{C9D098D0-2E95-2D45-89A0-0946FD9093BA}" type="presParOf" srcId="{93C7D152-D8DB-DE4D-BBF1-86ED79213105}" destId="{19A2A64C-E94C-F540-A0D1-66554597A3FC}" srcOrd="2" destOrd="0" presId="urn:microsoft.com/office/officeart/2008/layout/VerticalCurvedList"/>
    <dgm:cxn modelId="{1C4785D9-033C-F847-B81F-598D7450DAF6}" type="presParOf" srcId="{19A2A64C-E94C-F540-A0D1-66554597A3FC}" destId="{E36BC5E8-D63E-4644-BA71-D682AA6271D7}" srcOrd="0" destOrd="0" presId="urn:microsoft.com/office/officeart/2008/layout/VerticalCurvedList"/>
    <dgm:cxn modelId="{EF4D6D76-C34E-5A4F-9D5E-53308B17BB70}" type="presParOf" srcId="{93C7D152-D8DB-DE4D-BBF1-86ED79213105}" destId="{D784F5CC-EAF1-4941-B068-3E24DDB3B5E8}" srcOrd="3" destOrd="0" presId="urn:microsoft.com/office/officeart/2008/layout/VerticalCurvedList"/>
    <dgm:cxn modelId="{B22E900C-42B4-1D4C-9DFE-0EE69B02CB72}" type="presParOf" srcId="{93C7D152-D8DB-DE4D-BBF1-86ED79213105}" destId="{932B6E68-DC68-D94E-B69C-42744F5AA648}" srcOrd="4" destOrd="0" presId="urn:microsoft.com/office/officeart/2008/layout/VerticalCurvedList"/>
    <dgm:cxn modelId="{533CFAB1-4A1F-A24F-9CF4-7F2500B24AC3}" type="presParOf" srcId="{932B6E68-DC68-D94E-B69C-42744F5AA648}" destId="{E8C2C496-782D-5D44-965B-A99D88E38A5F}" srcOrd="0" destOrd="0" presId="urn:microsoft.com/office/officeart/2008/layout/VerticalCurvedList"/>
    <dgm:cxn modelId="{188392F5-8B92-F242-9D4E-46A41175AD1E}" type="presParOf" srcId="{93C7D152-D8DB-DE4D-BBF1-86ED79213105}" destId="{2C9A12CF-ED63-A842-BBF8-5AAA2DCCCE51}" srcOrd="5" destOrd="0" presId="urn:microsoft.com/office/officeart/2008/layout/VerticalCurvedList"/>
    <dgm:cxn modelId="{CC5F371B-375B-6347-9CD3-9093ED14AB1A}" type="presParOf" srcId="{93C7D152-D8DB-DE4D-BBF1-86ED79213105}" destId="{106C1F8C-9374-4A4E-A6D0-75DBA5836B11}" srcOrd="6" destOrd="0" presId="urn:microsoft.com/office/officeart/2008/layout/VerticalCurvedList"/>
    <dgm:cxn modelId="{BF7AE487-C70C-4447-8BBE-305BA7BED32C}" type="presParOf" srcId="{106C1F8C-9374-4A4E-A6D0-75DBA5836B11}" destId="{71F6A424-ACF2-9C47-98CF-37220A2DC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330A2-4DB7-EF4E-93FB-007DA642E6DF}"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C88E53A4-95D1-BC43-9966-A9D3CD239D22}">
      <dgm:prSet phldrT="[Text]"/>
      <dgm:spPr/>
      <dgm:t>
        <a:bodyPr/>
        <a:lstStyle/>
        <a:p>
          <a:r>
            <a:rPr lang="en-US" dirty="0"/>
            <a:t>Sexual Orientation and Gender Diversity Language</a:t>
          </a:r>
        </a:p>
      </dgm:t>
    </dgm:pt>
    <dgm:pt modelId="{8E84580C-8D1C-D94A-863B-7E971F495C7C}" type="parTrans" cxnId="{D94011EC-6683-0B4B-9446-3E7EC78F6655}">
      <dgm:prSet/>
      <dgm:spPr/>
      <dgm:t>
        <a:bodyPr/>
        <a:lstStyle/>
        <a:p>
          <a:endParaRPr lang="en-US"/>
        </a:p>
      </dgm:t>
    </dgm:pt>
    <dgm:pt modelId="{B194861B-1866-394A-851F-840537A1F1C9}" type="sibTrans" cxnId="{D94011EC-6683-0B4B-9446-3E7EC78F6655}">
      <dgm:prSet/>
      <dgm:spPr/>
      <dgm:t>
        <a:bodyPr/>
        <a:lstStyle/>
        <a:p>
          <a:endParaRPr lang="en-US"/>
        </a:p>
      </dgm:t>
    </dgm:pt>
    <dgm:pt modelId="{44140D54-A53C-524F-AB3D-BC7C755E4243}">
      <dgm:prSet phldrT="[Text]"/>
      <dgm:spPr/>
      <dgm:t>
        <a:bodyPr/>
        <a:lstStyle/>
        <a:p>
          <a:r>
            <a:rPr lang="en-US" dirty="0"/>
            <a:t>Cultural Humility</a:t>
          </a:r>
        </a:p>
      </dgm:t>
    </dgm:pt>
    <dgm:pt modelId="{14503269-32C6-4D4E-A37E-B7B72BA488D0}" type="parTrans" cxnId="{3F3BE992-4E5D-0F4C-8B6E-FDA1D7225F41}">
      <dgm:prSet/>
      <dgm:spPr/>
      <dgm:t>
        <a:bodyPr/>
        <a:lstStyle/>
        <a:p>
          <a:endParaRPr lang="en-US"/>
        </a:p>
      </dgm:t>
    </dgm:pt>
    <dgm:pt modelId="{10B1CAEC-8B7B-5643-A946-296BB39B7989}" type="sibTrans" cxnId="{3F3BE992-4E5D-0F4C-8B6E-FDA1D7225F41}">
      <dgm:prSet/>
      <dgm:spPr/>
      <dgm:t>
        <a:bodyPr/>
        <a:lstStyle/>
        <a:p>
          <a:endParaRPr lang="en-US"/>
        </a:p>
      </dgm:t>
    </dgm:pt>
    <dgm:pt modelId="{7957BDD7-35AB-EE43-A212-213F49EAFC39}">
      <dgm:prSet phldrT="[Text]"/>
      <dgm:spPr/>
      <dgm:t>
        <a:bodyPr/>
        <a:lstStyle/>
        <a:p>
          <a:r>
            <a:rPr lang="en-US" dirty="0"/>
            <a:t>Q&amp;A/ Experiential Activity </a:t>
          </a:r>
        </a:p>
      </dgm:t>
    </dgm:pt>
    <dgm:pt modelId="{070CBAA1-EEFE-5344-B727-06792172E80E}" type="parTrans" cxnId="{79BED980-8ABD-C24D-9CA2-4519DBB453AD}">
      <dgm:prSet/>
      <dgm:spPr/>
      <dgm:t>
        <a:bodyPr/>
        <a:lstStyle/>
        <a:p>
          <a:endParaRPr lang="en-US"/>
        </a:p>
      </dgm:t>
    </dgm:pt>
    <dgm:pt modelId="{517B6C3C-BB6C-7B4A-BF8D-9E698A3FFE27}" type="sibTrans" cxnId="{79BED980-8ABD-C24D-9CA2-4519DBB453AD}">
      <dgm:prSet/>
      <dgm:spPr/>
      <dgm:t>
        <a:bodyPr/>
        <a:lstStyle/>
        <a:p>
          <a:endParaRPr lang="en-US"/>
        </a:p>
      </dgm:t>
    </dgm:pt>
    <dgm:pt modelId="{E80E5BBB-9FF5-E447-A4BB-6A4DD5CBC100}" type="pres">
      <dgm:prSet presAssocID="{12F330A2-4DB7-EF4E-93FB-007DA642E6DF}" presName="Name0" presStyleCnt="0">
        <dgm:presLayoutVars>
          <dgm:chMax val="7"/>
          <dgm:chPref val="7"/>
          <dgm:dir/>
        </dgm:presLayoutVars>
      </dgm:prSet>
      <dgm:spPr/>
    </dgm:pt>
    <dgm:pt modelId="{DAB19669-D259-E946-9D8F-6B5B36771D09}" type="pres">
      <dgm:prSet presAssocID="{12F330A2-4DB7-EF4E-93FB-007DA642E6DF}" presName="Name1" presStyleCnt="0"/>
      <dgm:spPr/>
    </dgm:pt>
    <dgm:pt modelId="{24F96517-B22C-9443-BBD1-DAA1D8665D74}" type="pres">
      <dgm:prSet presAssocID="{12F330A2-4DB7-EF4E-93FB-007DA642E6DF}" presName="cycle" presStyleCnt="0"/>
      <dgm:spPr/>
    </dgm:pt>
    <dgm:pt modelId="{CB860088-735A-E446-A385-0B3F4BBEAF93}" type="pres">
      <dgm:prSet presAssocID="{12F330A2-4DB7-EF4E-93FB-007DA642E6DF}" presName="srcNode" presStyleLbl="node1" presStyleIdx="0" presStyleCnt="3"/>
      <dgm:spPr/>
    </dgm:pt>
    <dgm:pt modelId="{CA8F5C14-BE28-8F48-B60C-9C3E90CA6480}" type="pres">
      <dgm:prSet presAssocID="{12F330A2-4DB7-EF4E-93FB-007DA642E6DF}" presName="conn" presStyleLbl="parChTrans1D2" presStyleIdx="0" presStyleCnt="1"/>
      <dgm:spPr/>
    </dgm:pt>
    <dgm:pt modelId="{CAFF462D-78B7-6649-9B3C-D3EEEDB23BC1}" type="pres">
      <dgm:prSet presAssocID="{12F330A2-4DB7-EF4E-93FB-007DA642E6DF}" presName="extraNode" presStyleLbl="node1" presStyleIdx="0" presStyleCnt="3"/>
      <dgm:spPr/>
    </dgm:pt>
    <dgm:pt modelId="{05C8015F-8045-6A4F-B016-CD486026B3F9}" type="pres">
      <dgm:prSet presAssocID="{12F330A2-4DB7-EF4E-93FB-007DA642E6DF}" presName="dstNode" presStyleLbl="node1" presStyleIdx="0" presStyleCnt="3"/>
      <dgm:spPr/>
    </dgm:pt>
    <dgm:pt modelId="{D659C81B-BAF5-2642-8FDA-A50D43594FBC}" type="pres">
      <dgm:prSet presAssocID="{C88E53A4-95D1-BC43-9966-A9D3CD239D22}" presName="text_1" presStyleLbl="node1" presStyleIdx="0" presStyleCnt="3">
        <dgm:presLayoutVars>
          <dgm:bulletEnabled val="1"/>
        </dgm:presLayoutVars>
      </dgm:prSet>
      <dgm:spPr/>
    </dgm:pt>
    <dgm:pt modelId="{5F1487DE-8E16-B844-B77C-98A42CAF704A}" type="pres">
      <dgm:prSet presAssocID="{C88E53A4-95D1-BC43-9966-A9D3CD239D22}" presName="accent_1" presStyleCnt="0"/>
      <dgm:spPr/>
    </dgm:pt>
    <dgm:pt modelId="{3FC28DC4-4E85-864C-BF19-27BAFA4A7C26}" type="pres">
      <dgm:prSet presAssocID="{C88E53A4-95D1-BC43-9966-A9D3CD239D22}" presName="accentRepeatNode" presStyleLbl="solidFgAcc1" presStyleIdx="0" presStyleCnt="3"/>
      <dgm:spPr/>
    </dgm:pt>
    <dgm:pt modelId="{6ED16D43-C9CB-4E4C-AC93-828D90C7BDA9}" type="pres">
      <dgm:prSet presAssocID="{44140D54-A53C-524F-AB3D-BC7C755E4243}" presName="text_2" presStyleLbl="node1" presStyleIdx="1" presStyleCnt="3">
        <dgm:presLayoutVars>
          <dgm:bulletEnabled val="1"/>
        </dgm:presLayoutVars>
      </dgm:prSet>
      <dgm:spPr/>
    </dgm:pt>
    <dgm:pt modelId="{24219077-D19F-EA4B-AFF8-9EF6B28732FD}" type="pres">
      <dgm:prSet presAssocID="{44140D54-A53C-524F-AB3D-BC7C755E4243}" presName="accent_2" presStyleCnt="0"/>
      <dgm:spPr/>
    </dgm:pt>
    <dgm:pt modelId="{1D5FCDCE-EE0B-954E-B33C-82D6E41FEB70}" type="pres">
      <dgm:prSet presAssocID="{44140D54-A53C-524F-AB3D-BC7C755E4243}" presName="accentRepeatNode" presStyleLbl="solidFgAcc1" presStyleIdx="1" presStyleCnt="3"/>
      <dgm:spPr/>
    </dgm:pt>
    <dgm:pt modelId="{FD8AE1C7-1D84-4F4E-8872-CB0F03B78A89}" type="pres">
      <dgm:prSet presAssocID="{7957BDD7-35AB-EE43-A212-213F49EAFC39}" presName="text_3" presStyleLbl="node1" presStyleIdx="2" presStyleCnt="3">
        <dgm:presLayoutVars>
          <dgm:bulletEnabled val="1"/>
        </dgm:presLayoutVars>
      </dgm:prSet>
      <dgm:spPr/>
    </dgm:pt>
    <dgm:pt modelId="{269B6B0A-9EA1-2B4E-A8DD-BF8360759194}" type="pres">
      <dgm:prSet presAssocID="{7957BDD7-35AB-EE43-A212-213F49EAFC39}" presName="accent_3" presStyleCnt="0"/>
      <dgm:spPr/>
    </dgm:pt>
    <dgm:pt modelId="{91DC98A4-06E9-5A46-A639-0192DD8AF975}" type="pres">
      <dgm:prSet presAssocID="{7957BDD7-35AB-EE43-A212-213F49EAFC39}" presName="accentRepeatNode" presStyleLbl="solidFgAcc1" presStyleIdx="2" presStyleCnt="3"/>
      <dgm:spPr/>
    </dgm:pt>
  </dgm:ptLst>
  <dgm:cxnLst>
    <dgm:cxn modelId="{618CA507-EA93-B842-9892-326282273B52}" type="presOf" srcId="{12F330A2-4DB7-EF4E-93FB-007DA642E6DF}" destId="{E80E5BBB-9FF5-E447-A4BB-6A4DD5CBC100}" srcOrd="0" destOrd="0" presId="urn:microsoft.com/office/officeart/2008/layout/VerticalCurvedList"/>
    <dgm:cxn modelId="{AE8C6C29-9C1E-D740-9017-F123986FA64F}" type="presOf" srcId="{B194861B-1866-394A-851F-840537A1F1C9}" destId="{CA8F5C14-BE28-8F48-B60C-9C3E90CA6480}" srcOrd="0" destOrd="0" presId="urn:microsoft.com/office/officeart/2008/layout/VerticalCurvedList"/>
    <dgm:cxn modelId="{367EFB3E-6DC0-3D4E-A0E6-98ED46D647CC}" type="presOf" srcId="{7957BDD7-35AB-EE43-A212-213F49EAFC39}" destId="{FD8AE1C7-1D84-4F4E-8872-CB0F03B78A89}" srcOrd="0" destOrd="0" presId="urn:microsoft.com/office/officeart/2008/layout/VerticalCurvedList"/>
    <dgm:cxn modelId="{79BED980-8ABD-C24D-9CA2-4519DBB453AD}" srcId="{12F330A2-4DB7-EF4E-93FB-007DA642E6DF}" destId="{7957BDD7-35AB-EE43-A212-213F49EAFC39}" srcOrd="2" destOrd="0" parTransId="{070CBAA1-EEFE-5344-B727-06792172E80E}" sibTransId="{517B6C3C-BB6C-7B4A-BF8D-9E698A3FFE27}"/>
    <dgm:cxn modelId="{3F3BE992-4E5D-0F4C-8B6E-FDA1D7225F41}" srcId="{12F330A2-4DB7-EF4E-93FB-007DA642E6DF}" destId="{44140D54-A53C-524F-AB3D-BC7C755E4243}" srcOrd="1" destOrd="0" parTransId="{14503269-32C6-4D4E-A37E-B7B72BA488D0}" sibTransId="{10B1CAEC-8B7B-5643-A946-296BB39B7989}"/>
    <dgm:cxn modelId="{81E2B3C0-7C29-A744-A44F-4601ED9B1FC2}" type="presOf" srcId="{C88E53A4-95D1-BC43-9966-A9D3CD239D22}" destId="{D659C81B-BAF5-2642-8FDA-A50D43594FBC}" srcOrd="0" destOrd="0" presId="urn:microsoft.com/office/officeart/2008/layout/VerticalCurvedList"/>
    <dgm:cxn modelId="{D94011EC-6683-0B4B-9446-3E7EC78F6655}" srcId="{12F330A2-4DB7-EF4E-93FB-007DA642E6DF}" destId="{C88E53A4-95D1-BC43-9966-A9D3CD239D22}" srcOrd="0" destOrd="0" parTransId="{8E84580C-8D1C-D94A-863B-7E971F495C7C}" sibTransId="{B194861B-1866-394A-851F-840537A1F1C9}"/>
    <dgm:cxn modelId="{394E15F4-0100-FB4E-BA02-0AED6706E582}" type="presOf" srcId="{44140D54-A53C-524F-AB3D-BC7C755E4243}" destId="{6ED16D43-C9CB-4E4C-AC93-828D90C7BDA9}" srcOrd="0" destOrd="0" presId="urn:microsoft.com/office/officeart/2008/layout/VerticalCurvedList"/>
    <dgm:cxn modelId="{84BD34A3-3843-5A43-8D6C-A6A94F1D77CA}" type="presParOf" srcId="{E80E5BBB-9FF5-E447-A4BB-6A4DD5CBC100}" destId="{DAB19669-D259-E946-9D8F-6B5B36771D09}" srcOrd="0" destOrd="0" presId="urn:microsoft.com/office/officeart/2008/layout/VerticalCurvedList"/>
    <dgm:cxn modelId="{94489B95-8B2C-144E-B3D2-6013A1763CA5}" type="presParOf" srcId="{DAB19669-D259-E946-9D8F-6B5B36771D09}" destId="{24F96517-B22C-9443-BBD1-DAA1D8665D74}" srcOrd="0" destOrd="0" presId="urn:microsoft.com/office/officeart/2008/layout/VerticalCurvedList"/>
    <dgm:cxn modelId="{D5762EB4-7CE3-4B4A-8882-42A7ADB808C5}" type="presParOf" srcId="{24F96517-B22C-9443-BBD1-DAA1D8665D74}" destId="{CB860088-735A-E446-A385-0B3F4BBEAF93}" srcOrd="0" destOrd="0" presId="urn:microsoft.com/office/officeart/2008/layout/VerticalCurvedList"/>
    <dgm:cxn modelId="{0C699503-276F-CE45-8BFE-621A0138A0F3}" type="presParOf" srcId="{24F96517-B22C-9443-BBD1-DAA1D8665D74}" destId="{CA8F5C14-BE28-8F48-B60C-9C3E90CA6480}" srcOrd="1" destOrd="0" presId="urn:microsoft.com/office/officeart/2008/layout/VerticalCurvedList"/>
    <dgm:cxn modelId="{D28D4529-A18C-C445-B57A-C92A6B873066}" type="presParOf" srcId="{24F96517-B22C-9443-BBD1-DAA1D8665D74}" destId="{CAFF462D-78B7-6649-9B3C-D3EEEDB23BC1}" srcOrd="2" destOrd="0" presId="urn:microsoft.com/office/officeart/2008/layout/VerticalCurvedList"/>
    <dgm:cxn modelId="{F0EAE14A-348A-6840-AD5B-7BC2BA166ECC}" type="presParOf" srcId="{24F96517-B22C-9443-BBD1-DAA1D8665D74}" destId="{05C8015F-8045-6A4F-B016-CD486026B3F9}" srcOrd="3" destOrd="0" presId="urn:microsoft.com/office/officeart/2008/layout/VerticalCurvedList"/>
    <dgm:cxn modelId="{3D832645-3DE7-014E-A417-238F2B204A24}" type="presParOf" srcId="{DAB19669-D259-E946-9D8F-6B5B36771D09}" destId="{D659C81B-BAF5-2642-8FDA-A50D43594FBC}" srcOrd="1" destOrd="0" presId="urn:microsoft.com/office/officeart/2008/layout/VerticalCurvedList"/>
    <dgm:cxn modelId="{1E818513-8A6C-FA45-A0BC-ECB1B561CEA4}" type="presParOf" srcId="{DAB19669-D259-E946-9D8F-6B5B36771D09}" destId="{5F1487DE-8E16-B844-B77C-98A42CAF704A}" srcOrd="2" destOrd="0" presId="urn:microsoft.com/office/officeart/2008/layout/VerticalCurvedList"/>
    <dgm:cxn modelId="{7453E1EF-359C-7D4D-8BEC-D5158994143C}" type="presParOf" srcId="{5F1487DE-8E16-B844-B77C-98A42CAF704A}" destId="{3FC28DC4-4E85-864C-BF19-27BAFA4A7C26}" srcOrd="0" destOrd="0" presId="urn:microsoft.com/office/officeart/2008/layout/VerticalCurvedList"/>
    <dgm:cxn modelId="{62037F0B-CF10-0C40-9481-1CCEBE02F0FC}" type="presParOf" srcId="{DAB19669-D259-E946-9D8F-6B5B36771D09}" destId="{6ED16D43-C9CB-4E4C-AC93-828D90C7BDA9}" srcOrd="3" destOrd="0" presId="urn:microsoft.com/office/officeart/2008/layout/VerticalCurvedList"/>
    <dgm:cxn modelId="{E19CE34D-A4F3-F34D-B969-6F15EFC70348}" type="presParOf" srcId="{DAB19669-D259-E946-9D8F-6B5B36771D09}" destId="{24219077-D19F-EA4B-AFF8-9EF6B28732FD}" srcOrd="4" destOrd="0" presId="urn:microsoft.com/office/officeart/2008/layout/VerticalCurvedList"/>
    <dgm:cxn modelId="{479AE4EC-EDEC-6044-82E5-C89FA31A19D4}" type="presParOf" srcId="{24219077-D19F-EA4B-AFF8-9EF6B28732FD}" destId="{1D5FCDCE-EE0B-954E-B33C-82D6E41FEB70}" srcOrd="0" destOrd="0" presId="urn:microsoft.com/office/officeart/2008/layout/VerticalCurvedList"/>
    <dgm:cxn modelId="{D7485FB6-D189-CA4E-BC33-3DE001898625}" type="presParOf" srcId="{DAB19669-D259-E946-9D8F-6B5B36771D09}" destId="{FD8AE1C7-1D84-4F4E-8872-CB0F03B78A89}" srcOrd="5" destOrd="0" presId="urn:microsoft.com/office/officeart/2008/layout/VerticalCurvedList"/>
    <dgm:cxn modelId="{8A1B9082-EEAF-844C-BFA1-103E61186152}" type="presParOf" srcId="{DAB19669-D259-E946-9D8F-6B5B36771D09}" destId="{269B6B0A-9EA1-2B4E-A8DD-BF8360759194}" srcOrd="6" destOrd="0" presId="urn:microsoft.com/office/officeart/2008/layout/VerticalCurvedList"/>
    <dgm:cxn modelId="{3EC977BA-364F-E640-B4D5-846EB4112091}" type="presParOf" srcId="{269B6B0A-9EA1-2B4E-A8DD-BF8360759194}" destId="{91DC98A4-06E9-5A46-A639-0192DD8AF9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2C164-DB98-BF42-BE55-74D80AF779CE}"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89ACA218-56CE-9F4E-A22E-004599F0CDE8}">
      <dgm:prSet phldrT="[Text]"/>
      <dgm:spPr/>
      <dgm:t>
        <a:bodyPr/>
        <a:lstStyle/>
        <a:p>
          <a:r>
            <a:rPr lang="en-US"/>
            <a:t>Endorsement of heteronormative and gender normative culture and behaviors </a:t>
          </a:r>
        </a:p>
      </dgm:t>
    </dgm:pt>
    <dgm:pt modelId="{F4F615A7-3999-6645-8297-B155469E3F55}" type="parTrans" cxnId="{D17455A4-4EE2-E845-BDFF-B07077D7642A}">
      <dgm:prSet/>
      <dgm:spPr/>
      <dgm:t>
        <a:bodyPr/>
        <a:lstStyle/>
        <a:p>
          <a:endParaRPr lang="en-US"/>
        </a:p>
      </dgm:t>
    </dgm:pt>
    <dgm:pt modelId="{DB0D9B9F-4C1B-1D46-AE1B-DA340D82C77D}" type="sibTrans" cxnId="{D17455A4-4EE2-E845-BDFF-B07077D7642A}">
      <dgm:prSet/>
      <dgm:spPr/>
      <dgm:t>
        <a:bodyPr/>
        <a:lstStyle/>
        <a:p>
          <a:endParaRPr lang="en-US"/>
        </a:p>
      </dgm:t>
    </dgm:pt>
    <dgm:pt modelId="{56A43E2D-1CDD-754C-87E4-33B998AF82A1}">
      <dgm:prSet/>
      <dgm:spPr/>
      <dgm:t>
        <a:bodyPr/>
        <a:lstStyle/>
        <a:p>
          <a:r>
            <a:rPr lang="en-US"/>
            <a:t>Discomfort with or disapproval of the LGBTQ experience</a:t>
          </a:r>
          <a:endParaRPr lang="en-US" dirty="0"/>
        </a:p>
      </dgm:t>
    </dgm:pt>
    <dgm:pt modelId="{C3E55143-EF91-404B-8E05-D2FA85F9B3E9}" type="parTrans" cxnId="{BB329940-96FD-CF49-8F3E-A3F1D0EA982C}">
      <dgm:prSet/>
      <dgm:spPr/>
      <dgm:t>
        <a:bodyPr/>
        <a:lstStyle/>
        <a:p>
          <a:endParaRPr lang="en-US"/>
        </a:p>
      </dgm:t>
    </dgm:pt>
    <dgm:pt modelId="{5C6E9411-4A7D-2D41-9178-76B2B86DE058}" type="sibTrans" cxnId="{BB329940-96FD-CF49-8F3E-A3F1D0EA982C}">
      <dgm:prSet/>
      <dgm:spPr/>
      <dgm:t>
        <a:bodyPr/>
        <a:lstStyle/>
        <a:p>
          <a:endParaRPr lang="en-US"/>
        </a:p>
      </dgm:t>
    </dgm:pt>
    <dgm:pt modelId="{F525B9EF-BB2D-6942-9EBF-5E122C09BA32}">
      <dgm:prSet/>
      <dgm:spPr/>
      <dgm:t>
        <a:bodyPr/>
        <a:lstStyle/>
        <a:p>
          <a:r>
            <a:rPr lang="en-US"/>
            <a:t>Assumption of Universality (e.g., heterosexual or cisgender)</a:t>
          </a:r>
          <a:endParaRPr lang="en-US" dirty="0"/>
        </a:p>
      </dgm:t>
    </dgm:pt>
    <dgm:pt modelId="{35607323-08EC-454D-8D9D-0A55B8A19D3F}" type="parTrans" cxnId="{5243B282-750D-6D41-AB62-B42F1B599B07}">
      <dgm:prSet/>
      <dgm:spPr/>
      <dgm:t>
        <a:bodyPr/>
        <a:lstStyle/>
        <a:p>
          <a:endParaRPr lang="en-US"/>
        </a:p>
      </dgm:t>
    </dgm:pt>
    <dgm:pt modelId="{A1F3D96D-5F08-254F-97A2-226538721123}" type="sibTrans" cxnId="{5243B282-750D-6D41-AB62-B42F1B599B07}">
      <dgm:prSet/>
      <dgm:spPr/>
      <dgm:t>
        <a:bodyPr/>
        <a:lstStyle/>
        <a:p>
          <a:endParaRPr lang="en-US"/>
        </a:p>
      </dgm:t>
    </dgm:pt>
    <dgm:pt modelId="{2F2ED500-D53D-F042-82D0-4335FB0E6A43}">
      <dgm:prSet/>
      <dgm:spPr/>
      <dgm:t>
        <a:bodyPr/>
        <a:lstStyle/>
        <a:p>
          <a:r>
            <a:rPr lang="en-US"/>
            <a:t>Exoticization </a:t>
          </a:r>
          <a:endParaRPr lang="en-US" dirty="0"/>
        </a:p>
      </dgm:t>
    </dgm:pt>
    <dgm:pt modelId="{27EF9DA5-A3D6-AE4E-BA6D-BDD58DB58487}" type="parTrans" cxnId="{F48D56EA-EF9B-DF48-B563-F7BDB7609025}">
      <dgm:prSet/>
      <dgm:spPr/>
      <dgm:t>
        <a:bodyPr/>
        <a:lstStyle/>
        <a:p>
          <a:endParaRPr lang="en-US"/>
        </a:p>
      </dgm:t>
    </dgm:pt>
    <dgm:pt modelId="{896398B9-C29D-7945-919D-0EB243CB5628}" type="sibTrans" cxnId="{F48D56EA-EF9B-DF48-B563-F7BDB7609025}">
      <dgm:prSet/>
      <dgm:spPr/>
      <dgm:t>
        <a:bodyPr/>
        <a:lstStyle/>
        <a:p>
          <a:endParaRPr lang="en-US"/>
        </a:p>
      </dgm:t>
    </dgm:pt>
    <dgm:pt modelId="{D537A6DF-0080-0E41-88CF-6042ED831C40}">
      <dgm:prSet/>
      <dgm:spPr/>
      <dgm:t>
        <a:bodyPr/>
        <a:lstStyle/>
        <a:p>
          <a:r>
            <a:rPr lang="en-US"/>
            <a:t>Denial of heterosexism/transphobia</a:t>
          </a:r>
          <a:endParaRPr lang="en-US" dirty="0"/>
        </a:p>
      </dgm:t>
    </dgm:pt>
    <dgm:pt modelId="{D4D20142-86A3-CF4A-8FC7-BC328265D0C4}" type="parTrans" cxnId="{294A2443-31D9-D14E-B181-D149D725E547}">
      <dgm:prSet/>
      <dgm:spPr/>
      <dgm:t>
        <a:bodyPr/>
        <a:lstStyle/>
        <a:p>
          <a:endParaRPr lang="en-US"/>
        </a:p>
      </dgm:t>
    </dgm:pt>
    <dgm:pt modelId="{7E712299-9AF8-7547-AF62-1B69C6646496}" type="sibTrans" cxnId="{294A2443-31D9-D14E-B181-D149D725E547}">
      <dgm:prSet/>
      <dgm:spPr/>
      <dgm:t>
        <a:bodyPr/>
        <a:lstStyle/>
        <a:p>
          <a:endParaRPr lang="en-US"/>
        </a:p>
      </dgm:t>
    </dgm:pt>
    <dgm:pt modelId="{6AEFE948-F348-F94A-9330-FA549208E4D3}" type="pres">
      <dgm:prSet presAssocID="{BE92C164-DB98-BF42-BE55-74D80AF779CE}" presName="Name0" presStyleCnt="0">
        <dgm:presLayoutVars>
          <dgm:chMax val="7"/>
          <dgm:chPref val="7"/>
          <dgm:dir/>
        </dgm:presLayoutVars>
      </dgm:prSet>
      <dgm:spPr/>
    </dgm:pt>
    <dgm:pt modelId="{310B0135-1536-544D-839F-5AF6CAF0971D}" type="pres">
      <dgm:prSet presAssocID="{BE92C164-DB98-BF42-BE55-74D80AF779CE}" presName="Name1" presStyleCnt="0"/>
      <dgm:spPr/>
    </dgm:pt>
    <dgm:pt modelId="{2A362433-A4C9-4C49-8228-D9CC0AD443C5}" type="pres">
      <dgm:prSet presAssocID="{BE92C164-DB98-BF42-BE55-74D80AF779CE}" presName="cycle" presStyleCnt="0"/>
      <dgm:spPr/>
    </dgm:pt>
    <dgm:pt modelId="{3EA78CB8-C9CE-804B-BB42-3C45A96AD727}" type="pres">
      <dgm:prSet presAssocID="{BE92C164-DB98-BF42-BE55-74D80AF779CE}" presName="srcNode" presStyleLbl="node1" presStyleIdx="0" presStyleCnt="5"/>
      <dgm:spPr/>
    </dgm:pt>
    <dgm:pt modelId="{7FADE17C-E7DB-0246-BA5C-C391D8674B84}" type="pres">
      <dgm:prSet presAssocID="{BE92C164-DB98-BF42-BE55-74D80AF779CE}" presName="conn" presStyleLbl="parChTrans1D2" presStyleIdx="0" presStyleCnt="1"/>
      <dgm:spPr/>
    </dgm:pt>
    <dgm:pt modelId="{C14A9630-E826-C644-A19C-CE80C1B217A0}" type="pres">
      <dgm:prSet presAssocID="{BE92C164-DB98-BF42-BE55-74D80AF779CE}" presName="extraNode" presStyleLbl="node1" presStyleIdx="0" presStyleCnt="5"/>
      <dgm:spPr/>
    </dgm:pt>
    <dgm:pt modelId="{F43E9C2E-CE97-1641-9E9E-258999A45C0C}" type="pres">
      <dgm:prSet presAssocID="{BE92C164-DB98-BF42-BE55-74D80AF779CE}" presName="dstNode" presStyleLbl="node1" presStyleIdx="0" presStyleCnt="5"/>
      <dgm:spPr/>
    </dgm:pt>
    <dgm:pt modelId="{C0C51A67-77E6-6C4B-960C-0BA34D805080}" type="pres">
      <dgm:prSet presAssocID="{89ACA218-56CE-9F4E-A22E-004599F0CDE8}" presName="text_1" presStyleLbl="node1" presStyleIdx="0" presStyleCnt="5">
        <dgm:presLayoutVars>
          <dgm:bulletEnabled val="1"/>
        </dgm:presLayoutVars>
      </dgm:prSet>
      <dgm:spPr/>
    </dgm:pt>
    <dgm:pt modelId="{5F8DEAF4-4008-F948-99B4-FBAD495EF755}" type="pres">
      <dgm:prSet presAssocID="{89ACA218-56CE-9F4E-A22E-004599F0CDE8}" presName="accent_1" presStyleCnt="0"/>
      <dgm:spPr/>
    </dgm:pt>
    <dgm:pt modelId="{5A95302A-AEF3-C749-9CF4-C5B01C846B6F}" type="pres">
      <dgm:prSet presAssocID="{89ACA218-56CE-9F4E-A22E-004599F0CDE8}" presName="accentRepeatNode" presStyleLbl="solidFgAcc1" presStyleIdx="0" presStyleCnt="5"/>
      <dgm:spPr/>
    </dgm:pt>
    <dgm:pt modelId="{FF0868FB-B810-C14D-BFB7-4B41B90C4B72}" type="pres">
      <dgm:prSet presAssocID="{56A43E2D-1CDD-754C-87E4-33B998AF82A1}" presName="text_2" presStyleLbl="node1" presStyleIdx="1" presStyleCnt="5">
        <dgm:presLayoutVars>
          <dgm:bulletEnabled val="1"/>
        </dgm:presLayoutVars>
      </dgm:prSet>
      <dgm:spPr/>
    </dgm:pt>
    <dgm:pt modelId="{5898AD3B-E903-0C4C-8712-475C5F2F202C}" type="pres">
      <dgm:prSet presAssocID="{56A43E2D-1CDD-754C-87E4-33B998AF82A1}" presName="accent_2" presStyleCnt="0"/>
      <dgm:spPr/>
    </dgm:pt>
    <dgm:pt modelId="{022D77A0-E1E9-D843-9471-3FE8A6FFBDC7}" type="pres">
      <dgm:prSet presAssocID="{56A43E2D-1CDD-754C-87E4-33B998AF82A1}" presName="accentRepeatNode" presStyleLbl="solidFgAcc1" presStyleIdx="1" presStyleCnt="5"/>
      <dgm:spPr/>
    </dgm:pt>
    <dgm:pt modelId="{A6E0EDBA-17F4-C84C-893B-584FCA496E0C}" type="pres">
      <dgm:prSet presAssocID="{F525B9EF-BB2D-6942-9EBF-5E122C09BA32}" presName="text_3" presStyleLbl="node1" presStyleIdx="2" presStyleCnt="5">
        <dgm:presLayoutVars>
          <dgm:bulletEnabled val="1"/>
        </dgm:presLayoutVars>
      </dgm:prSet>
      <dgm:spPr/>
    </dgm:pt>
    <dgm:pt modelId="{4807C3D8-86A8-F84D-93F9-19DDC2E76DA5}" type="pres">
      <dgm:prSet presAssocID="{F525B9EF-BB2D-6942-9EBF-5E122C09BA32}" presName="accent_3" presStyleCnt="0"/>
      <dgm:spPr/>
    </dgm:pt>
    <dgm:pt modelId="{E8807E27-6872-7543-A3FC-BAF8DDD5E36F}" type="pres">
      <dgm:prSet presAssocID="{F525B9EF-BB2D-6942-9EBF-5E122C09BA32}" presName="accentRepeatNode" presStyleLbl="solidFgAcc1" presStyleIdx="2" presStyleCnt="5"/>
      <dgm:spPr/>
    </dgm:pt>
    <dgm:pt modelId="{8049223A-4884-4B49-BC2D-81B16139370B}" type="pres">
      <dgm:prSet presAssocID="{2F2ED500-D53D-F042-82D0-4335FB0E6A43}" presName="text_4" presStyleLbl="node1" presStyleIdx="3" presStyleCnt="5">
        <dgm:presLayoutVars>
          <dgm:bulletEnabled val="1"/>
        </dgm:presLayoutVars>
      </dgm:prSet>
      <dgm:spPr/>
    </dgm:pt>
    <dgm:pt modelId="{F15ECCB5-45B2-B44A-A115-0978962B240C}" type="pres">
      <dgm:prSet presAssocID="{2F2ED500-D53D-F042-82D0-4335FB0E6A43}" presName="accent_4" presStyleCnt="0"/>
      <dgm:spPr/>
    </dgm:pt>
    <dgm:pt modelId="{F4B37721-9657-C54C-9E30-8B5366B0F882}" type="pres">
      <dgm:prSet presAssocID="{2F2ED500-D53D-F042-82D0-4335FB0E6A43}" presName="accentRepeatNode" presStyleLbl="solidFgAcc1" presStyleIdx="3" presStyleCnt="5"/>
      <dgm:spPr/>
    </dgm:pt>
    <dgm:pt modelId="{F67D19A8-24BD-7849-9A02-D3CBF5DF2DE5}" type="pres">
      <dgm:prSet presAssocID="{D537A6DF-0080-0E41-88CF-6042ED831C40}" presName="text_5" presStyleLbl="node1" presStyleIdx="4" presStyleCnt="5">
        <dgm:presLayoutVars>
          <dgm:bulletEnabled val="1"/>
        </dgm:presLayoutVars>
      </dgm:prSet>
      <dgm:spPr/>
    </dgm:pt>
    <dgm:pt modelId="{B5F0D1DC-C6A5-C747-B65F-55C7DCEAEA5D}" type="pres">
      <dgm:prSet presAssocID="{D537A6DF-0080-0E41-88CF-6042ED831C40}" presName="accent_5" presStyleCnt="0"/>
      <dgm:spPr/>
    </dgm:pt>
    <dgm:pt modelId="{3AAC46EA-6EF6-8945-B5C1-EC456EB26778}" type="pres">
      <dgm:prSet presAssocID="{D537A6DF-0080-0E41-88CF-6042ED831C40}" presName="accentRepeatNode" presStyleLbl="solidFgAcc1" presStyleIdx="4" presStyleCnt="5"/>
      <dgm:spPr/>
    </dgm:pt>
  </dgm:ptLst>
  <dgm:cxnLst>
    <dgm:cxn modelId="{9CE0491B-6724-8A40-B075-9CC1C802DFAC}" type="presOf" srcId="{D537A6DF-0080-0E41-88CF-6042ED831C40}" destId="{F67D19A8-24BD-7849-9A02-D3CBF5DF2DE5}" srcOrd="0" destOrd="0" presId="urn:microsoft.com/office/officeart/2008/layout/VerticalCurvedList"/>
    <dgm:cxn modelId="{681C8132-D913-224B-BC1E-DA6513C8F040}" type="presOf" srcId="{F525B9EF-BB2D-6942-9EBF-5E122C09BA32}" destId="{A6E0EDBA-17F4-C84C-893B-584FCA496E0C}" srcOrd="0" destOrd="0" presId="urn:microsoft.com/office/officeart/2008/layout/VerticalCurvedList"/>
    <dgm:cxn modelId="{350A413B-C0D7-8040-8BBF-6E3336CA5B80}" type="presOf" srcId="{56A43E2D-1CDD-754C-87E4-33B998AF82A1}" destId="{FF0868FB-B810-C14D-BFB7-4B41B90C4B72}" srcOrd="0" destOrd="0" presId="urn:microsoft.com/office/officeart/2008/layout/VerticalCurvedList"/>
    <dgm:cxn modelId="{BB329940-96FD-CF49-8F3E-A3F1D0EA982C}" srcId="{BE92C164-DB98-BF42-BE55-74D80AF779CE}" destId="{56A43E2D-1CDD-754C-87E4-33B998AF82A1}" srcOrd="1" destOrd="0" parTransId="{C3E55143-EF91-404B-8E05-D2FA85F9B3E9}" sibTransId="{5C6E9411-4A7D-2D41-9178-76B2B86DE058}"/>
    <dgm:cxn modelId="{294A2443-31D9-D14E-B181-D149D725E547}" srcId="{BE92C164-DB98-BF42-BE55-74D80AF779CE}" destId="{D537A6DF-0080-0E41-88CF-6042ED831C40}" srcOrd="4" destOrd="0" parTransId="{D4D20142-86A3-CF4A-8FC7-BC328265D0C4}" sibTransId="{7E712299-9AF8-7547-AF62-1B69C6646496}"/>
    <dgm:cxn modelId="{47A28E74-2BFA-094F-A4E7-E2A4D3F9D0D8}" type="presOf" srcId="{2F2ED500-D53D-F042-82D0-4335FB0E6A43}" destId="{8049223A-4884-4B49-BC2D-81B16139370B}" srcOrd="0" destOrd="0" presId="urn:microsoft.com/office/officeart/2008/layout/VerticalCurvedList"/>
    <dgm:cxn modelId="{1884AF7C-8E68-B14B-872F-8C1D45717937}" type="presOf" srcId="{89ACA218-56CE-9F4E-A22E-004599F0CDE8}" destId="{C0C51A67-77E6-6C4B-960C-0BA34D805080}" srcOrd="0" destOrd="0" presId="urn:microsoft.com/office/officeart/2008/layout/VerticalCurvedList"/>
    <dgm:cxn modelId="{5243B282-750D-6D41-AB62-B42F1B599B07}" srcId="{BE92C164-DB98-BF42-BE55-74D80AF779CE}" destId="{F525B9EF-BB2D-6942-9EBF-5E122C09BA32}" srcOrd="2" destOrd="0" parTransId="{35607323-08EC-454D-8D9D-0A55B8A19D3F}" sibTransId="{A1F3D96D-5F08-254F-97A2-226538721123}"/>
    <dgm:cxn modelId="{D17455A4-4EE2-E845-BDFF-B07077D7642A}" srcId="{BE92C164-DB98-BF42-BE55-74D80AF779CE}" destId="{89ACA218-56CE-9F4E-A22E-004599F0CDE8}" srcOrd="0" destOrd="0" parTransId="{F4F615A7-3999-6645-8297-B155469E3F55}" sibTransId="{DB0D9B9F-4C1B-1D46-AE1B-DA340D82C77D}"/>
    <dgm:cxn modelId="{58CDF1AA-FDD9-3C4C-9370-8002191D683A}" type="presOf" srcId="{DB0D9B9F-4C1B-1D46-AE1B-DA340D82C77D}" destId="{7FADE17C-E7DB-0246-BA5C-C391D8674B84}" srcOrd="0" destOrd="0" presId="urn:microsoft.com/office/officeart/2008/layout/VerticalCurvedList"/>
    <dgm:cxn modelId="{EA186CCB-6E42-B44E-82D2-B10C35BA9318}" type="presOf" srcId="{BE92C164-DB98-BF42-BE55-74D80AF779CE}" destId="{6AEFE948-F348-F94A-9330-FA549208E4D3}" srcOrd="0" destOrd="0" presId="urn:microsoft.com/office/officeart/2008/layout/VerticalCurvedList"/>
    <dgm:cxn modelId="{F48D56EA-EF9B-DF48-B563-F7BDB7609025}" srcId="{BE92C164-DB98-BF42-BE55-74D80AF779CE}" destId="{2F2ED500-D53D-F042-82D0-4335FB0E6A43}" srcOrd="3" destOrd="0" parTransId="{27EF9DA5-A3D6-AE4E-BA6D-BDD58DB58487}" sibTransId="{896398B9-C29D-7945-919D-0EB243CB5628}"/>
    <dgm:cxn modelId="{AAC9E0E8-B75C-0649-AC06-C204F62D8B1C}" type="presParOf" srcId="{6AEFE948-F348-F94A-9330-FA549208E4D3}" destId="{310B0135-1536-544D-839F-5AF6CAF0971D}" srcOrd="0" destOrd="0" presId="urn:microsoft.com/office/officeart/2008/layout/VerticalCurvedList"/>
    <dgm:cxn modelId="{DD9D9186-BD4B-F144-B122-CD6350F904B9}" type="presParOf" srcId="{310B0135-1536-544D-839F-5AF6CAF0971D}" destId="{2A362433-A4C9-4C49-8228-D9CC0AD443C5}" srcOrd="0" destOrd="0" presId="urn:microsoft.com/office/officeart/2008/layout/VerticalCurvedList"/>
    <dgm:cxn modelId="{74138F75-3A9E-4C48-B068-D07AC842B7D0}" type="presParOf" srcId="{2A362433-A4C9-4C49-8228-D9CC0AD443C5}" destId="{3EA78CB8-C9CE-804B-BB42-3C45A96AD727}" srcOrd="0" destOrd="0" presId="urn:microsoft.com/office/officeart/2008/layout/VerticalCurvedList"/>
    <dgm:cxn modelId="{13615115-83AD-8E45-88B7-84F3B46E3DC8}" type="presParOf" srcId="{2A362433-A4C9-4C49-8228-D9CC0AD443C5}" destId="{7FADE17C-E7DB-0246-BA5C-C391D8674B84}" srcOrd="1" destOrd="0" presId="urn:microsoft.com/office/officeart/2008/layout/VerticalCurvedList"/>
    <dgm:cxn modelId="{1099B3C3-DEE8-2D4A-A96B-7D3A378975B1}" type="presParOf" srcId="{2A362433-A4C9-4C49-8228-D9CC0AD443C5}" destId="{C14A9630-E826-C644-A19C-CE80C1B217A0}" srcOrd="2" destOrd="0" presId="urn:microsoft.com/office/officeart/2008/layout/VerticalCurvedList"/>
    <dgm:cxn modelId="{36E164A7-62DE-A846-8479-E2F21895533D}" type="presParOf" srcId="{2A362433-A4C9-4C49-8228-D9CC0AD443C5}" destId="{F43E9C2E-CE97-1641-9E9E-258999A45C0C}" srcOrd="3" destOrd="0" presId="urn:microsoft.com/office/officeart/2008/layout/VerticalCurvedList"/>
    <dgm:cxn modelId="{B8D08289-5C5D-EE48-93AA-AF76A87CC976}" type="presParOf" srcId="{310B0135-1536-544D-839F-5AF6CAF0971D}" destId="{C0C51A67-77E6-6C4B-960C-0BA34D805080}" srcOrd="1" destOrd="0" presId="urn:microsoft.com/office/officeart/2008/layout/VerticalCurvedList"/>
    <dgm:cxn modelId="{E911DE67-D315-E247-AB49-E86BB380234B}" type="presParOf" srcId="{310B0135-1536-544D-839F-5AF6CAF0971D}" destId="{5F8DEAF4-4008-F948-99B4-FBAD495EF755}" srcOrd="2" destOrd="0" presId="urn:microsoft.com/office/officeart/2008/layout/VerticalCurvedList"/>
    <dgm:cxn modelId="{A8A554AB-9138-444A-913A-3D518B5608D9}" type="presParOf" srcId="{5F8DEAF4-4008-F948-99B4-FBAD495EF755}" destId="{5A95302A-AEF3-C749-9CF4-C5B01C846B6F}" srcOrd="0" destOrd="0" presId="urn:microsoft.com/office/officeart/2008/layout/VerticalCurvedList"/>
    <dgm:cxn modelId="{DA2AA133-C401-6544-BF99-4C8E2262BCA5}" type="presParOf" srcId="{310B0135-1536-544D-839F-5AF6CAF0971D}" destId="{FF0868FB-B810-C14D-BFB7-4B41B90C4B72}" srcOrd="3" destOrd="0" presId="urn:microsoft.com/office/officeart/2008/layout/VerticalCurvedList"/>
    <dgm:cxn modelId="{EF44C4CA-6A3D-1D44-9282-667E95F2DB87}" type="presParOf" srcId="{310B0135-1536-544D-839F-5AF6CAF0971D}" destId="{5898AD3B-E903-0C4C-8712-475C5F2F202C}" srcOrd="4" destOrd="0" presId="urn:microsoft.com/office/officeart/2008/layout/VerticalCurvedList"/>
    <dgm:cxn modelId="{7FA0104F-5931-1649-B013-4C5583BFA488}" type="presParOf" srcId="{5898AD3B-E903-0C4C-8712-475C5F2F202C}" destId="{022D77A0-E1E9-D843-9471-3FE8A6FFBDC7}" srcOrd="0" destOrd="0" presId="urn:microsoft.com/office/officeart/2008/layout/VerticalCurvedList"/>
    <dgm:cxn modelId="{A025B78C-F3DC-DE44-8514-91E8361B10B9}" type="presParOf" srcId="{310B0135-1536-544D-839F-5AF6CAF0971D}" destId="{A6E0EDBA-17F4-C84C-893B-584FCA496E0C}" srcOrd="5" destOrd="0" presId="urn:microsoft.com/office/officeart/2008/layout/VerticalCurvedList"/>
    <dgm:cxn modelId="{FE5ACD0C-3692-BA40-BBB4-7563C068C36D}" type="presParOf" srcId="{310B0135-1536-544D-839F-5AF6CAF0971D}" destId="{4807C3D8-86A8-F84D-93F9-19DDC2E76DA5}" srcOrd="6" destOrd="0" presId="urn:microsoft.com/office/officeart/2008/layout/VerticalCurvedList"/>
    <dgm:cxn modelId="{D6BAA765-0CAF-EF4C-B6AF-F612B56E08C1}" type="presParOf" srcId="{4807C3D8-86A8-F84D-93F9-19DDC2E76DA5}" destId="{E8807E27-6872-7543-A3FC-BAF8DDD5E36F}" srcOrd="0" destOrd="0" presId="urn:microsoft.com/office/officeart/2008/layout/VerticalCurvedList"/>
    <dgm:cxn modelId="{11A378BF-BBFB-C643-AC25-D690020C6645}" type="presParOf" srcId="{310B0135-1536-544D-839F-5AF6CAF0971D}" destId="{8049223A-4884-4B49-BC2D-81B16139370B}" srcOrd="7" destOrd="0" presId="urn:microsoft.com/office/officeart/2008/layout/VerticalCurvedList"/>
    <dgm:cxn modelId="{E31D9294-1F35-8E4F-888C-259654541E65}" type="presParOf" srcId="{310B0135-1536-544D-839F-5AF6CAF0971D}" destId="{F15ECCB5-45B2-B44A-A115-0978962B240C}" srcOrd="8" destOrd="0" presId="urn:microsoft.com/office/officeart/2008/layout/VerticalCurvedList"/>
    <dgm:cxn modelId="{DB94567A-0A48-3345-B74D-CD7A832FC898}" type="presParOf" srcId="{F15ECCB5-45B2-B44A-A115-0978962B240C}" destId="{F4B37721-9657-C54C-9E30-8B5366B0F882}" srcOrd="0" destOrd="0" presId="urn:microsoft.com/office/officeart/2008/layout/VerticalCurvedList"/>
    <dgm:cxn modelId="{9C261E0E-FE23-D548-ADED-7108F29138AE}" type="presParOf" srcId="{310B0135-1536-544D-839F-5AF6CAF0971D}" destId="{F67D19A8-24BD-7849-9A02-D3CBF5DF2DE5}" srcOrd="9" destOrd="0" presId="urn:microsoft.com/office/officeart/2008/layout/VerticalCurvedList"/>
    <dgm:cxn modelId="{90150271-2668-E64C-B3FC-75B1461AC591}" type="presParOf" srcId="{310B0135-1536-544D-839F-5AF6CAF0971D}" destId="{B5F0D1DC-C6A5-C747-B65F-55C7DCEAEA5D}" srcOrd="10" destOrd="0" presId="urn:microsoft.com/office/officeart/2008/layout/VerticalCurvedList"/>
    <dgm:cxn modelId="{4B58F424-DFBB-EA4D-9F4D-F639AF3E01A9}" type="presParOf" srcId="{B5F0D1DC-C6A5-C747-B65F-55C7DCEAEA5D}" destId="{3AAC46EA-6EF6-8945-B5C1-EC456EB267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ADCA1-E630-CB42-9DE2-516507306285}" type="doc">
      <dgm:prSet loTypeId="urn:microsoft.com/office/officeart/2005/8/layout/lProcess2" loCatId="" qsTypeId="urn:microsoft.com/office/officeart/2005/8/quickstyle/simple1" qsCatId="simple" csTypeId="urn:microsoft.com/office/officeart/2005/8/colors/colorful1" csCatId="colorful" phldr="1"/>
      <dgm:spPr/>
      <dgm:t>
        <a:bodyPr/>
        <a:lstStyle/>
        <a:p>
          <a:endParaRPr lang="en-US"/>
        </a:p>
      </dgm:t>
    </dgm:pt>
    <dgm:pt modelId="{6D06BF1E-B96C-284C-BFD3-0D26F6AF31F5}">
      <dgm:prSet phldrT="[Text]"/>
      <dgm:spPr/>
      <dgm:t>
        <a:bodyPr/>
        <a:lstStyle/>
        <a:p>
          <a:r>
            <a:rPr lang="en-US" dirty="0"/>
            <a:t>Avoid:</a:t>
          </a:r>
        </a:p>
      </dgm:t>
    </dgm:pt>
    <dgm:pt modelId="{E592CCC5-F1A4-3D43-B78A-B58499F6971B}" type="parTrans" cxnId="{2FF7780E-D796-EE4E-B835-AAEAAD64C31D}">
      <dgm:prSet/>
      <dgm:spPr/>
      <dgm:t>
        <a:bodyPr/>
        <a:lstStyle/>
        <a:p>
          <a:endParaRPr lang="en-US"/>
        </a:p>
      </dgm:t>
    </dgm:pt>
    <dgm:pt modelId="{4AC9842D-FEB3-9D47-B778-D013B46629FD}" type="sibTrans" cxnId="{2FF7780E-D796-EE4E-B835-AAEAAD64C31D}">
      <dgm:prSet/>
      <dgm:spPr/>
      <dgm:t>
        <a:bodyPr/>
        <a:lstStyle/>
        <a:p>
          <a:endParaRPr lang="en-US"/>
        </a:p>
      </dgm:t>
    </dgm:pt>
    <dgm:pt modelId="{751E4A0C-3EC5-CA4E-8BF4-2541698508BC}">
      <dgm:prSet phldrT="[Text]"/>
      <dgm:spPr/>
      <dgm:t>
        <a:bodyPr/>
        <a:lstStyle/>
        <a:p>
          <a:r>
            <a:rPr lang="en-US" dirty="0"/>
            <a:t>Birth sex/ natal sex</a:t>
          </a:r>
        </a:p>
      </dgm:t>
    </dgm:pt>
    <dgm:pt modelId="{D1406AE9-2A19-8E4B-ACA3-6BB7475B22A1}" type="parTrans" cxnId="{505880A7-C654-4841-B5CE-2392E7B5728F}">
      <dgm:prSet/>
      <dgm:spPr/>
      <dgm:t>
        <a:bodyPr/>
        <a:lstStyle/>
        <a:p>
          <a:endParaRPr lang="en-US"/>
        </a:p>
      </dgm:t>
    </dgm:pt>
    <dgm:pt modelId="{0285D6BC-E270-734A-BD8F-DF273E642452}" type="sibTrans" cxnId="{505880A7-C654-4841-B5CE-2392E7B5728F}">
      <dgm:prSet/>
      <dgm:spPr/>
      <dgm:t>
        <a:bodyPr/>
        <a:lstStyle/>
        <a:p>
          <a:endParaRPr lang="en-US"/>
        </a:p>
      </dgm:t>
    </dgm:pt>
    <dgm:pt modelId="{518B1E96-7D95-3B40-A479-F2EB78F1BD88}">
      <dgm:prSet phldrT="[Text]"/>
      <dgm:spPr/>
      <dgm:t>
        <a:bodyPr/>
        <a:lstStyle/>
        <a:p>
          <a:r>
            <a:rPr lang="en-US" dirty="0"/>
            <a:t>Born a girl/ born a boy</a:t>
          </a:r>
        </a:p>
      </dgm:t>
    </dgm:pt>
    <dgm:pt modelId="{A1B2D067-AED5-1B4F-8B40-1D9CCC67E9B6}" type="parTrans" cxnId="{E303E0F0-66E9-EC4B-9DD5-17CE00C8B53A}">
      <dgm:prSet/>
      <dgm:spPr/>
      <dgm:t>
        <a:bodyPr/>
        <a:lstStyle/>
        <a:p>
          <a:endParaRPr lang="en-US"/>
        </a:p>
      </dgm:t>
    </dgm:pt>
    <dgm:pt modelId="{328407BC-FE37-104F-BA1E-AB635EA070F4}" type="sibTrans" cxnId="{E303E0F0-66E9-EC4B-9DD5-17CE00C8B53A}">
      <dgm:prSet/>
      <dgm:spPr/>
      <dgm:t>
        <a:bodyPr/>
        <a:lstStyle/>
        <a:p>
          <a:endParaRPr lang="en-US"/>
        </a:p>
      </dgm:t>
    </dgm:pt>
    <dgm:pt modelId="{56ED0D4D-1491-6D47-9E9A-064E7C944C7E}">
      <dgm:prSet phldrT="[Text]"/>
      <dgm:spPr/>
      <dgm:t>
        <a:bodyPr/>
        <a:lstStyle/>
        <a:p>
          <a:r>
            <a:rPr lang="en-US" dirty="0"/>
            <a:t>Instead try:</a:t>
          </a:r>
        </a:p>
      </dgm:t>
    </dgm:pt>
    <dgm:pt modelId="{4D7E673D-D591-DF4B-A9EC-7C7EF3D18F6D}" type="parTrans" cxnId="{363A14F7-3E79-3747-9B48-8F6068A24FB7}">
      <dgm:prSet/>
      <dgm:spPr/>
      <dgm:t>
        <a:bodyPr/>
        <a:lstStyle/>
        <a:p>
          <a:endParaRPr lang="en-US"/>
        </a:p>
      </dgm:t>
    </dgm:pt>
    <dgm:pt modelId="{C75ADBAF-8EE4-9F46-95CC-6F1EBFA2553B}" type="sibTrans" cxnId="{363A14F7-3E79-3747-9B48-8F6068A24FB7}">
      <dgm:prSet/>
      <dgm:spPr/>
      <dgm:t>
        <a:bodyPr/>
        <a:lstStyle/>
        <a:p>
          <a:endParaRPr lang="en-US"/>
        </a:p>
      </dgm:t>
    </dgm:pt>
    <dgm:pt modelId="{2D02842D-77B0-C34A-AD67-4231288A72AE}">
      <dgm:prSet phldrT="[Text]"/>
      <dgm:spPr/>
      <dgm:t>
        <a:bodyPr/>
        <a:lstStyle/>
        <a:p>
          <a:r>
            <a:rPr lang="en-US" dirty="0"/>
            <a:t>Assigned sex/ sex assigned at birth</a:t>
          </a:r>
        </a:p>
      </dgm:t>
    </dgm:pt>
    <dgm:pt modelId="{5C1816BE-BD4A-BA49-B4A9-AE796AEBD8C0}" type="parTrans" cxnId="{674815F9-1197-FB42-A0A2-2987BC2E1635}">
      <dgm:prSet/>
      <dgm:spPr/>
      <dgm:t>
        <a:bodyPr/>
        <a:lstStyle/>
        <a:p>
          <a:endParaRPr lang="en-US"/>
        </a:p>
      </dgm:t>
    </dgm:pt>
    <dgm:pt modelId="{0E29BE87-30CE-DE44-9AEA-3FDFAA84E430}" type="sibTrans" cxnId="{674815F9-1197-FB42-A0A2-2987BC2E1635}">
      <dgm:prSet/>
      <dgm:spPr/>
      <dgm:t>
        <a:bodyPr/>
        <a:lstStyle/>
        <a:p>
          <a:endParaRPr lang="en-US"/>
        </a:p>
      </dgm:t>
    </dgm:pt>
    <dgm:pt modelId="{0443947B-8912-6546-BCBB-4200FDDCCE63}">
      <dgm:prSet phldrT="[Text]"/>
      <dgm:spPr/>
      <dgm:t>
        <a:bodyPr/>
        <a:lstStyle/>
        <a:p>
          <a:r>
            <a:rPr lang="en-US" dirty="0"/>
            <a:t>Assigned female at birth/ assigned male at birth</a:t>
          </a:r>
        </a:p>
      </dgm:t>
    </dgm:pt>
    <dgm:pt modelId="{96FEA060-915B-CD4B-B940-A5EE6575C383}" type="parTrans" cxnId="{ADEFAC59-AF33-D94D-814C-DF4958874D37}">
      <dgm:prSet/>
      <dgm:spPr/>
      <dgm:t>
        <a:bodyPr/>
        <a:lstStyle/>
        <a:p>
          <a:endParaRPr lang="en-US"/>
        </a:p>
      </dgm:t>
    </dgm:pt>
    <dgm:pt modelId="{CC2E5F83-875E-F04E-8E25-F710CCF40E85}" type="sibTrans" cxnId="{ADEFAC59-AF33-D94D-814C-DF4958874D37}">
      <dgm:prSet/>
      <dgm:spPr/>
      <dgm:t>
        <a:bodyPr/>
        <a:lstStyle/>
        <a:p>
          <a:endParaRPr lang="en-US"/>
        </a:p>
      </dgm:t>
    </dgm:pt>
    <dgm:pt modelId="{6C06AB8B-5E5E-DB4F-A0A7-7A8E374B93C7}">
      <dgm:prSet phldrT="[Text]"/>
      <dgm:spPr/>
      <dgm:t>
        <a:bodyPr/>
        <a:lstStyle/>
        <a:p>
          <a:r>
            <a:rPr lang="en-US" dirty="0"/>
            <a:t>Transgender people</a:t>
          </a:r>
        </a:p>
      </dgm:t>
    </dgm:pt>
    <dgm:pt modelId="{79FB92E9-5B1F-7B40-8EB8-02273AFBD637}" type="parTrans" cxnId="{99BBE8E5-5EAB-7640-9C38-FC12951EDB7B}">
      <dgm:prSet/>
      <dgm:spPr/>
      <dgm:t>
        <a:bodyPr/>
        <a:lstStyle/>
        <a:p>
          <a:endParaRPr lang="en-US"/>
        </a:p>
      </dgm:t>
    </dgm:pt>
    <dgm:pt modelId="{C8AEA5BE-6486-3E41-B720-9C731C491979}" type="sibTrans" cxnId="{99BBE8E5-5EAB-7640-9C38-FC12951EDB7B}">
      <dgm:prSet/>
      <dgm:spPr/>
      <dgm:t>
        <a:bodyPr/>
        <a:lstStyle/>
        <a:p>
          <a:endParaRPr lang="en-US"/>
        </a:p>
      </dgm:t>
    </dgm:pt>
    <dgm:pt modelId="{8142BF58-CA8A-474D-89AA-9DA86D180077}">
      <dgm:prSet phldrT="[Text]"/>
      <dgm:spPr/>
      <dgm:t>
        <a:bodyPr/>
        <a:lstStyle/>
        <a:p>
          <a:r>
            <a:rPr lang="en-US" dirty="0"/>
            <a:t>Tranny</a:t>
          </a:r>
        </a:p>
      </dgm:t>
    </dgm:pt>
    <dgm:pt modelId="{4DAD44FB-35F4-C542-992D-566B20976910}" type="parTrans" cxnId="{EDADA5C9-F1A7-2E4F-8D2D-5BCDD4B083BB}">
      <dgm:prSet/>
      <dgm:spPr/>
      <dgm:t>
        <a:bodyPr/>
        <a:lstStyle/>
        <a:p>
          <a:endParaRPr lang="en-US"/>
        </a:p>
      </dgm:t>
    </dgm:pt>
    <dgm:pt modelId="{66770612-E0B5-6D4D-BAD6-708D4119731D}" type="sibTrans" cxnId="{EDADA5C9-F1A7-2E4F-8D2D-5BCDD4B083BB}">
      <dgm:prSet/>
      <dgm:spPr/>
      <dgm:t>
        <a:bodyPr/>
        <a:lstStyle/>
        <a:p>
          <a:endParaRPr lang="en-US"/>
        </a:p>
      </dgm:t>
    </dgm:pt>
    <dgm:pt modelId="{52D849A2-3FEC-3547-80FD-D7E48A8C0C8F}">
      <dgm:prSet phldrT="[Text]"/>
      <dgm:spPr/>
      <dgm:t>
        <a:bodyPr/>
        <a:lstStyle/>
        <a:p>
          <a:r>
            <a:rPr lang="en-US" dirty="0"/>
            <a:t>"Marisol was born a man but identities as a woman"</a:t>
          </a:r>
        </a:p>
      </dgm:t>
    </dgm:pt>
    <dgm:pt modelId="{BA00520C-7318-EA42-99CA-16859ED5FCB0}" type="parTrans" cxnId="{78AA17D1-3366-4F4D-9DFD-8537EC5F6C22}">
      <dgm:prSet/>
      <dgm:spPr/>
      <dgm:t>
        <a:bodyPr/>
        <a:lstStyle/>
        <a:p>
          <a:endParaRPr lang="en-US"/>
        </a:p>
      </dgm:t>
    </dgm:pt>
    <dgm:pt modelId="{672E4CB2-E2E2-5B4F-949C-5B1B6BCBD09C}" type="sibTrans" cxnId="{78AA17D1-3366-4F4D-9DFD-8537EC5F6C22}">
      <dgm:prSet/>
      <dgm:spPr/>
      <dgm:t>
        <a:bodyPr/>
        <a:lstStyle/>
        <a:p>
          <a:endParaRPr lang="en-US"/>
        </a:p>
      </dgm:t>
    </dgm:pt>
    <dgm:pt modelId="{21D41FF1-7D83-D44D-983E-22483C3B1C27}">
      <dgm:prSet phldrT="[Text]"/>
      <dgm:spPr/>
      <dgm:t>
        <a:bodyPr/>
        <a:lstStyle/>
        <a:p>
          <a:r>
            <a:rPr lang="en-US" dirty="0"/>
            <a:t>”Marisol is a transgender woman.” </a:t>
          </a:r>
        </a:p>
      </dgm:t>
    </dgm:pt>
    <dgm:pt modelId="{35347AD7-8278-9441-B5DB-22A326CCE18A}" type="parTrans" cxnId="{69F92DE2-1752-DC41-BF96-466A13E55AD9}">
      <dgm:prSet/>
      <dgm:spPr/>
      <dgm:t>
        <a:bodyPr/>
        <a:lstStyle/>
        <a:p>
          <a:endParaRPr lang="en-US"/>
        </a:p>
      </dgm:t>
    </dgm:pt>
    <dgm:pt modelId="{2E6361D3-F445-9A4B-8FD8-84F887C11D4D}" type="sibTrans" cxnId="{69F92DE2-1752-DC41-BF96-466A13E55AD9}">
      <dgm:prSet/>
      <dgm:spPr/>
      <dgm:t>
        <a:bodyPr/>
        <a:lstStyle/>
        <a:p>
          <a:endParaRPr lang="en-US"/>
        </a:p>
      </dgm:t>
    </dgm:pt>
    <dgm:pt modelId="{BDB9947C-6E4F-D54C-A06A-1F8FFD3F3631}">
      <dgm:prSet phldrT="[Text]"/>
      <dgm:spPr/>
      <dgm:t>
        <a:bodyPr/>
        <a:lstStyle/>
        <a:p>
          <a:r>
            <a:rPr lang="en-US" dirty="0"/>
            <a:t>"The clinic offers services for female-to-male patients"</a:t>
          </a:r>
        </a:p>
      </dgm:t>
    </dgm:pt>
    <dgm:pt modelId="{67230B09-8E57-7F4E-8C19-A39C6D8AB137}" type="parTrans" cxnId="{B4344D36-D07C-294D-9F88-65AA43F77BBC}">
      <dgm:prSet/>
      <dgm:spPr/>
      <dgm:t>
        <a:bodyPr/>
        <a:lstStyle/>
        <a:p>
          <a:endParaRPr lang="en-US"/>
        </a:p>
      </dgm:t>
    </dgm:pt>
    <dgm:pt modelId="{FCF97C39-DC3C-7444-A6A6-0EEC3EFDA21A}" type="sibTrans" cxnId="{B4344D36-D07C-294D-9F88-65AA43F77BBC}">
      <dgm:prSet/>
      <dgm:spPr/>
      <dgm:t>
        <a:bodyPr/>
        <a:lstStyle/>
        <a:p>
          <a:endParaRPr lang="en-US"/>
        </a:p>
      </dgm:t>
    </dgm:pt>
    <dgm:pt modelId="{9D4EE365-CBDE-8E4A-9EE6-9A5F2697DC09}">
      <dgm:prSet phldrT="[Text]"/>
      <dgm:spPr/>
      <dgm:t>
        <a:bodyPr/>
        <a:lstStyle/>
        <a:p>
          <a:r>
            <a:rPr lang="en-US" dirty="0"/>
            <a:t>“The clinic offers services for trans men.” </a:t>
          </a:r>
        </a:p>
      </dgm:t>
    </dgm:pt>
    <dgm:pt modelId="{EA4947DE-B60A-3D45-8E2F-E45E9CEA4B29}" type="parTrans" cxnId="{2E8C545D-CF14-8948-9BA3-55DA988CF7DD}">
      <dgm:prSet/>
      <dgm:spPr/>
      <dgm:t>
        <a:bodyPr/>
        <a:lstStyle/>
        <a:p>
          <a:endParaRPr lang="en-US"/>
        </a:p>
      </dgm:t>
    </dgm:pt>
    <dgm:pt modelId="{4820CC17-3A4F-7243-AFDD-F408FEA38141}" type="sibTrans" cxnId="{2E8C545D-CF14-8948-9BA3-55DA988CF7DD}">
      <dgm:prSet/>
      <dgm:spPr/>
      <dgm:t>
        <a:bodyPr/>
        <a:lstStyle/>
        <a:p>
          <a:endParaRPr lang="en-US"/>
        </a:p>
      </dgm:t>
    </dgm:pt>
    <dgm:pt modelId="{04245ED3-ADE6-8341-B386-175E0246E6F1}" type="pres">
      <dgm:prSet presAssocID="{394ADCA1-E630-CB42-9DE2-516507306285}" presName="theList" presStyleCnt="0">
        <dgm:presLayoutVars>
          <dgm:dir/>
          <dgm:animLvl val="lvl"/>
          <dgm:resizeHandles val="exact"/>
        </dgm:presLayoutVars>
      </dgm:prSet>
      <dgm:spPr/>
    </dgm:pt>
    <dgm:pt modelId="{A4FE5C38-D796-9C43-8B4F-88CA67235AB5}" type="pres">
      <dgm:prSet presAssocID="{6D06BF1E-B96C-284C-BFD3-0D26F6AF31F5}" presName="compNode" presStyleCnt="0"/>
      <dgm:spPr/>
    </dgm:pt>
    <dgm:pt modelId="{C0E726C6-2C74-624F-9F53-2F4674FB1639}" type="pres">
      <dgm:prSet presAssocID="{6D06BF1E-B96C-284C-BFD3-0D26F6AF31F5}" presName="aNode" presStyleLbl="bgShp" presStyleIdx="0" presStyleCnt="2"/>
      <dgm:spPr/>
    </dgm:pt>
    <dgm:pt modelId="{21AE6E0C-7EBA-2940-8A03-1637B86A1FE9}" type="pres">
      <dgm:prSet presAssocID="{6D06BF1E-B96C-284C-BFD3-0D26F6AF31F5}" presName="textNode" presStyleLbl="bgShp" presStyleIdx="0" presStyleCnt="2"/>
      <dgm:spPr/>
    </dgm:pt>
    <dgm:pt modelId="{612521A5-4FEF-DD44-BCF6-D247E21732CB}" type="pres">
      <dgm:prSet presAssocID="{6D06BF1E-B96C-284C-BFD3-0D26F6AF31F5}" presName="compChildNode" presStyleCnt="0"/>
      <dgm:spPr/>
    </dgm:pt>
    <dgm:pt modelId="{A95DE610-B854-B847-80F1-CCD586613E12}" type="pres">
      <dgm:prSet presAssocID="{6D06BF1E-B96C-284C-BFD3-0D26F6AF31F5}" presName="theInnerList" presStyleCnt="0"/>
      <dgm:spPr/>
    </dgm:pt>
    <dgm:pt modelId="{ECB22E22-57E9-8A47-A6E6-602D8946FE23}" type="pres">
      <dgm:prSet presAssocID="{751E4A0C-3EC5-CA4E-8BF4-2541698508BC}" presName="childNode" presStyleLbl="node1" presStyleIdx="0" presStyleCnt="10">
        <dgm:presLayoutVars>
          <dgm:bulletEnabled val="1"/>
        </dgm:presLayoutVars>
      </dgm:prSet>
      <dgm:spPr/>
    </dgm:pt>
    <dgm:pt modelId="{C759168D-FE1A-D749-A98E-060979AD0876}" type="pres">
      <dgm:prSet presAssocID="{751E4A0C-3EC5-CA4E-8BF4-2541698508BC}" presName="aSpace2" presStyleCnt="0"/>
      <dgm:spPr/>
    </dgm:pt>
    <dgm:pt modelId="{6C919E7A-329B-014F-9D96-D20CB11A652C}" type="pres">
      <dgm:prSet presAssocID="{518B1E96-7D95-3B40-A479-F2EB78F1BD88}" presName="childNode" presStyleLbl="node1" presStyleIdx="1" presStyleCnt="10">
        <dgm:presLayoutVars>
          <dgm:bulletEnabled val="1"/>
        </dgm:presLayoutVars>
      </dgm:prSet>
      <dgm:spPr/>
    </dgm:pt>
    <dgm:pt modelId="{0A610B41-6847-994F-A2E9-5FE35E20A5BD}" type="pres">
      <dgm:prSet presAssocID="{518B1E96-7D95-3B40-A479-F2EB78F1BD88}" presName="aSpace2" presStyleCnt="0"/>
      <dgm:spPr/>
    </dgm:pt>
    <dgm:pt modelId="{11B7FB40-998B-0348-A45D-65934E6DCD35}" type="pres">
      <dgm:prSet presAssocID="{8142BF58-CA8A-474D-89AA-9DA86D180077}" presName="childNode" presStyleLbl="node1" presStyleIdx="2" presStyleCnt="10">
        <dgm:presLayoutVars>
          <dgm:bulletEnabled val="1"/>
        </dgm:presLayoutVars>
      </dgm:prSet>
      <dgm:spPr/>
    </dgm:pt>
    <dgm:pt modelId="{CE43209E-0D74-F046-8D64-739EE35B1BD9}" type="pres">
      <dgm:prSet presAssocID="{8142BF58-CA8A-474D-89AA-9DA86D180077}" presName="aSpace2" presStyleCnt="0"/>
      <dgm:spPr/>
    </dgm:pt>
    <dgm:pt modelId="{5B57F4D3-4C6E-DD40-9B39-EA096F881A8D}" type="pres">
      <dgm:prSet presAssocID="{52D849A2-3FEC-3547-80FD-D7E48A8C0C8F}" presName="childNode" presStyleLbl="node1" presStyleIdx="3" presStyleCnt="10">
        <dgm:presLayoutVars>
          <dgm:bulletEnabled val="1"/>
        </dgm:presLayoutVars>
      </dgm:prSet>
      <dgm:spPr/>
    </dgm:pt>
    <dgm:pt modelId="{65C4D61E-724A-D64F-B6BB-604E423797BD}" type="pres">
      <dgm:prSet presAssocID="{52D849A2-3FEC-3547-80FD-D7E48A8C0C8F}" presName="aSpace2" presStyleCnt="0"/>
      <dgm:spPr/>
    </dgm:pt>
    <dgm:pt modelId="{89DC5EA8-0CD8-9F47-9337-B04A7C4687C7}" type="pres">
      <dgm:prSet presAssocID="{BDB9947C-6E4F-D54C-A06A-1F8FFD3F3631}" presName="childNode" presStyleLbl="node1" presStyleIdx="4" presStyleCnt="10">
        <dgm:presLayoutVars>
          <dgm:bulletEnabled val="1"/>
        </dgm:presLayoutVars>
      </dgm:prSet>
      <dgm:spPr/>
    </dgm:pt>
    <dgm:pt modelId="{96401970-939B-6E4A-9CEC-7B00DA328624}" type="pres">
      <dgm:prSet presAssocID="{6D06BF1E-B96C-284C-BFD3-0D26F6AF31F5}" presName="aSpace" presStyleCnt="0"/>
      <dgm:spPr/>
    </dgm:pt>
    <dgm:pt modelId="{F2189DED-C4C1-6043-81F0-5C37424E7551}" type="pres">
      <dgm:prSet presAssocID="{56ED0D4D-1491-6D47-9E9A-064E7C944C7E}" presName="compNode" presStyleCnt="0"/>
      <dgm:spPr/>
    </dgm:pt>
    <dgm:pt modelId="{19C8847D-FE3F-6843-82F4-45BCA47EF812}" type="pres">
      <dgm:prSet presAssocID="{56ED0D4D-1491-6D47-9E9A-064E7C944C7E}" presName="aNode" presStyleLbl="bgShp" presStyleIdx="1" presStyleCnt="2"/>
      <dgm:spPr/>
    </dgm:pt>
    <dgm:pt modelId="{308289F6-9A4C-E740-BF1A-9640D6EAA9EE}" type="pres">
      <dgm:prSet presAssocID="{56ED0D4D-1491-6D47-9E9A-064E7C944C7E}" presName="textNode" presStyleLbl="bgShp" presStyleIdx="1" presStyleCnt="2"/>
      <dgm:spPr/>
    </dgm:pt>
    <dgm:pt modelId="{995C4F50-86EC-4044-9121-78B22260B78C}" type="pres">
      <dgm:prSet presAssocID="{56ED0D4D-1491-6D47-9E9A-064E7C944C7E}" presName="compChildNode" presStyleCnt="0"/>
      <dgm:spPr/>
    </dgm:pt>
    <dgm:pt modelId="{EB1956C8-603C-0E48-AEDD-107E96504C28}" type="pres">
      <dgm:prSet presAssocID="{56ED0D4D-1491-6D47-9E9A-064E7C944C7E}" presName="theInnerList" presStyleCnt="0"/>
      <dgm:spPr/>
    </dgm:pt>
    <dgm:pt modelId="{E9C772D5-6739-174E-B1BC-4E61BCB4D274}" type="pres">
      <dgm:prSet presAssocID="{2D02842D-77B0-C34A-AD67-4231288A72AE}" presName="childNode" presStyleLbl="node1" presStyleIdx="5" presStyleCnt="10">
        <dgm:presLayoutVars>
          <dgm:bulletEnabled val="1"/>
        </dgm:presLayoutVars>
      </dgm:prSet>
      <dgm:spPr/>
    </dgm:pt>
    <dgm:pt modelId="{BAA629C2-BE12-ED42-A640-77525EC3B145}" type="pres">
      <dgm:prSet presAssocID="{2D02842D-77B0-C34A-AD67-4231288A72AE}" presName="aSpace2" presStyleCnt="0"/>
      <dgm:spPr/>
    </dgm:pt>
    <dgm:pt modelId="{B394598C-56FC-084C-8AC5-9491505E38AD}" type="pres">
      <dgm:prSet presAssocID="{0443947B-8912-6546-BCBB-4200FDDCCE63}" presName="childNode" presStyleLbl="node1" presStyleIdx="6" presStyleCnt="10">
        <dgm:presLayoutVars>
          <dgm:bulletEnabled val="1"/>
        </dgm:presLayoutVars>
      </dgm:prSet>
      <dgm:spPr/>
    </dgm:pt>
    <dgm:pt modelId="{5A56D612-B6B6-D24A-B3FC-B35BFB3799AE}" type="pres">
      <dgm:prSet presAssocID="{0443947B-8912-6546-BCBB-4200FDDCCE63}" presName="aSpace2" presStyleCnt="0"/>
      <dgm:spPr/>
    </dgm:pt>
    <dgm:pt modelId="{D7B7551E-197C-014E-A39C-E8EB47C1D09A}" type="pres">
      <dgm:prSet presAssocID="{6C06AB8B-5E5E-DB4F-A0A7-7A8E374B93C7}" presName="childNode" presStyleLbl="node1" presStyleIdx="7" presStyleCnt="10">
        <dgm:presLayoutVars>
          <dgm:bulletEnabled val="1"/>
        </dgm:presLayoutVars>
      </dgm:prSet>
      <dgm:spPr/>
    </dgm:pt>
    <dgm:pt modelId="{4BFDE91D-A37F-E24F-AEEB-67E480694E95}" type="pres">
      <dgm:prSet presAssocID="{6C06AB8B-5E5E-DB4F-A0A7-7A8E374B93C7}" presName="aSpace2" presStyleCnt="0"/>
      <dgm:spPr/>
    </dgm:pt>
    <dgm:pt modelId="{80073CA6-8F2C-4C40-9916-30C07F6BAA78}" type="pres">
      <dgm:prSet presAssocID="{21D41FF1-7D83-D44D-983E-22483C3B1C27}" presName="childNode" presStyleLbl="node1" presStyleIdx="8" presStyleCnt="10">
        <dgm:presLayoutVars>
          <dgm:bulletEnabled val="1"/>
        </dgm:presLayoutVars>
      </dgm:prSet>
      <dgm:spPr/>
    </dgm:pt>
    <dgm:pt modelId="{B88A71FC-45EC-5445-9B3A-D855DB418176}" type="pres">
      <dgm:prSet presAssocID="{21D41FF1-7D83-D44D-983E-22483C3B1C27}" presName="aSpace2" presStyleCnt="0"/>
      <dgm:spPr/>
    </dgm:pt>
    <dgm:pt modelId="{727EDBEC-5CDF-6347-B7AF-2C9DE02C3490}" type="pres">
      <dgm:prSet presAssocID="{9D4EE365-CBDE-8E4A-9EE6-9A5F2697DC09}" presName="childNode" presStyleLbl="node1" presStyleIdx="9" presStyleCnt="10">
        <dgm:presLayoutVars>
          <dgm:bulletEnabled val="1"/>
        </dgm:presLayoutVars>
      </dgm:prSet>
      <dgm:spPr/>
    </dgm:pt>
  </dgm:ptLst>
  <dgm:cxnLst>
    <dgm:cxn modelId="{2FF7780E-D796-EE4E-B835-AAEAAD64C31D}" srcId="{394ADCA1-E630-CB42-9DE2-516507306285}" destId="{6D06BF1E-B96C-284C-BFD3-0D26F6AF31F5}" srcOrd="0" destOrd="0" parTransId="{E592CCC5-F1A4-3D43-B78A-B58499F6971B}" sibTransId="{4AC9842D-FEB3-9D47-B778-D013B46629FD}"/>
    <dgm:cxn modelId="{577C591F-FAFA-324F-8178-41D79754BE42}" type="presOf" srcId="{518B1E96-7D95-3B40-A479-F2EB78F1BD88}" destId="{6C919E7A-329B-014F-9D96-D20CB11A652C}" srcOrd="0" destOrd="0" presId="urn:microsoft.com/office/officeart/2005/8/layout/lProcess2"/>
    <dgm:cxn modelId="{EB282B24-0D18-0A49-9541-866ECA535029}" type="presOf" srcId="{56ED0D4D-1491-6D47-9E9A-064E7C944C7E}" destId="{19C8847D-FE3F-6843-82F4-45BCA47EF812}" srcOrd="0" destOrd="0" presId="urn:microsoft.com/office/officeart/2005/8/layout/lProcess2"/>
    <dgm:cxn modelId="{7AAED728-BB99-E548-8F4B-5EAE8F79E510}" type="presOf" srcId="{751E4A0C-3EC5-CA4E-8BF4-2541698508BC}" destId="{ECB22E22-57E9-8A47-A6E6-602D8946FE23}" srcOrd="0" destOrd="0" presId="urn:microsoft.com/office/officeart/2005/8/layout/lProcess2"/>
    <dgm:cxn modelId="{B4344D36-D07C-294D-9F88-65AA43F77BBC}" srcId="{6D06BF1E-B96C-284C-BFD3-0D26F6AF31F5}" destId="{BDB9947C-6E4F-D54C-A06A-1F8FFD3F3631}" srcOrd="4" destOrd="0" parTransId="{67230B09-8E57-7F4E-8C19-A39C6D8AB137}" sibTransId="{FCF97C39-DC3C-7444-A6A6-0EEC3EFDA21A}"/>
    <dgm:cxn modelId="{3D8E8B49-1F8E-494A-AB4F-36B59325184E}" type="presOf" srcId="{BDB9947C-6E4F-D54C-A06A-1F8FFD3F3631}" destId="{89DC5EA8-0CD8-9F47-9337-B04A7C4687C7}" srcOrd="0" destOrd="0" presId="urn:microsoft.com/office/officeart/2005/8/layout/lProcess2"/>
    <dgm:cxn modelId="{AC6A4557-F7FE-EF4D-A3A3-6AFBF182A003}" type="presOf" srcId="{6D06BF1E-B96C-284C-BFD3-0D26F6AF31F5}" destId="{21AE6E0C-7EBA-2940-8A03-1637B86A1FE9}" srcOrd="1" destOrd="0" presId="urn:microsoft.com/office/officeart/2005/8/layout/lProcess2"/>
    <dgm:cxn modelId="{ADEFAC59-AF33-D94D-814C-DF4958874D37}" srcId="{56ED0D4D-1491-6D47-9E9A-064E7C944C7E}" destId="{0443947B-8912-6546-BCBB-4200FDDCCE63}" srcOrd="1" destOrd="0" parTransId="{96FEA060-915B-CD4B-B940-A5EE6575C383}" sibTransId="{CC2E5F83-875E-F04E-8E25-F710CCF40E85}"/>
    <dgm:cxn modelId="{2E8C545D-CF14-8948-9BA3-55DA988CF7DD}" srcId="{56ED0D4D-1491-6D47-9E9A-064E7C944C7E}" destId="{9D4EE365-CBDE-8E4A-9EE6-9A5F2697DC09}" srcOrd="4" destOrd="0" parTransId="{EA4947DE-B60A-3D45-8E2F-E45E9CEA4B29}" sibTransId="{4820CC17-3A4F-7243-AFDD-F408FEA38141}"/>
    <dgm:cxn modelId="{F1CD8470-142D-CB4A-916E-D9DC3C85DE00}" type="presOf" srcId="{21D41FF1-7D83-D44D-983E-22483C3B1C27}" destId="{80073CA6-8F2C-4C40-9916-30C07F6BAA78}" srcOrd="0" destOrd="0" presId="urn:microsoft.com/office/officeart/2005/8/layout/lProcess2"/>
    <dgm:cxn modelId="{61BB3171-0213-5348-A2BA-597B1B9BAD80}" type="presOf" srcId="{56ED0D4D-1491-6D47-9E9A-064E7C944C7E}" destId="{308289F6-9A4C-E740-BF1A-9640D6EAA9EE}" srcOrd="1" destOrd="0" presId="urn:microsoft.com/office/officeart/2005/8/layout/lProcess2"/>
    <dgm:cxn modelId="{505880A7-C654-4841-B5CE-2392E7B5728F}" srcId="{6D06BF1E-B96C-284C-BFD3-0D26F6AF31F5}" destId="{751E4A0C-3EC5-CA4E-8BF4-2541698508BC}" srcOrd="0" destOrd="0" parTransId="{D1406AE9-2A19-8E4B-ACA3-6BB7475B22A1}" sibTransId="{0285D6BC-E270-734A-BD8F-DF273E642452}"/>
    <dgm:cxn modelId="{556ED1A8-90FF-B442-A8A1-7B36A1AFE528}" type="presOf" srcId="{6D06BF1E-B96C-284C-BFD3-0D26F6AF31F5}" destId="{C0E726C6-2C74-624F-9F53-2F4674FB1639}" srcOrd="0" destOrd="0" presId="urn:microsoft.com/office/officeart/2005/8/layout/lProcess2"/>
    <dgm:cxn modelId="{C1FDA5B4-ED7C-1E47-8C0F-B1003332876D}" type="presOf" srcId="{2D02842D-77B0-C34A-AD67-4231288A72AE}" destId="{E9C772D5-6739-174E-B1BC-4E61BCB4D274}" srcOrd="0" destOrd="0" presId="urn:microsoft.com/office/officeart/2005/8/layout/lProcess2"/>
    <dgm:cxn modelId="{4F3D5FB6-318A-A848-9B3C-FE6E9234B95D}" type="presOf" srcId="{6C06AB8B-5E5E-DB4F-A0A7-7A8E374B93C7}" destId="{D7B7551E-197C-014E-A39C-E8EB47C1D09A}" srcOrd="0" destOrd="0" presId="urn:microsoft.com/office/officeart/2005/8/layout/lProcess2"/>
    <dgm:cxn modelId="{580405B7-E3C6-5A40-81A9-C44DDA5FC859}" type="presOf" srcId="{9D4EE365-CBDE-8E4A-9EE6-9A5F2697DC09}" destId="{727EDBEC-5CDF-6347-B7AF-2C9DE02C3490}" srcOrd="0" destOrd="0" presId="urn:microsoft.com/office/officeart/2005/8/layout/lProcess2"/>
    <dgm:cxn modelId="{FC8670C4-5470-A744-9B86-16184289362E}" type="presOf" srcId="{52D849A2-3FEC-3547-80FD-D7E48A8C0C8F}" destId="{5B57F4D3-4C6E-DD40-9B39-EA096F881A8D}" srcOrd="0" destOrd="0" presId="urn:microsoft.com/office/officeart/2005/8/layout/lProcess2"/>
    <dgm:cxn modelId="{EDADA5C9-F1A7-2E4F-8D2D-5BCDD4B083BB}" srcId="{6D06BF1E-B96C-284C-BFD3-0D26F6AF31F5}" destId="{8142BF58-CA8A-474D-89AA-9DA86D180077}" srcOrd="2" destOrd="0" parTransId="{4DAD44FB-35F4-C542-992D-566B20976910}" sibTransId="{66770612-E0B5-6D4D-BAD6-708D4119731D}"/>
    <dgm:cxn modelId="{A423EBCA-B3E3-8541-8AFF-EB0B89ACAF3C}" type="presOf" srcId="{0443947B-8912-6546-BCBB-4200FDDCCE63}" destId="{B394598C-56FC-084C-8AC5-9491505E38AD}" srcOrd="0" destOrd="0" presId="urn:microsoft.com/office/officeart/2005/8/layout/lProcess2"/>
    <dgm:cxn modelId="{78AA17D1-3366-4F4D-9DFD-8537EC5F6C22}" srcId="{6D06BF1E-B96C-284C-BFD3-0D26F6AF31F5}" destId="{52D849A2-3FEC-3547-80FD-D7E48A8C0C8F}" srcOrd="3" destOrd="0" parTransId="{BA00520C-7318-EA42-99CA-16859ED5FCB0}" sibTransId="{672E4CB2-E2E2-5B4F-949C-5B1B6BCBD09C}"/>
    <dgm:cxn modelId="{69F92DE2-1752-DC41-BF96-466A13E55AD9}" srcId="{56ED0D4D-1491-6D47-9E9A-064E7C944C7E}" destId="{21D41FF1-7D83-D44D-983E-22483C3B1C27}" srcOrd="3" destOrd="0" parTransId="{35347AD7-8278-9441-B5DB-22A326CCE18A}" sibTransId="{2E6361D3-F445-9A4B-8FD8-84F887C11D4D}"/>
    <dgm:cxn modelId="{E1AE9EE3-DB3B-E34F-94B8-5718FA72699A}" type="presOf" srcId="{8142BF58-CA8A-474D-89AA-9DA86D180077}" destId="{11B7FB40-998B-0348-A45D-65934E6DCD35}" srcOrd="0" destOrd="0" presId="urn:microsoft.com/office/officeart/2005/8/layout/lProcess2"/>
    <dgm:cxn modelId="{99BBE8E5-5EAB-7640-9C38-FC12951EDB7B}" srcId="{56ED0D4D-1491-6D47-9E9A-064E7C944C7E}" destId="{6C06AB8B-5E5E-DB4F-A0A7-7A8E374B93C7}" srcOrd="2" destOrd="0" parTransId="{79FB92E9-5B1F-7B40-8EB8-02273AFBD637}" sibTransId="{C8AEA5BE-6486-3E41-B720-9C731C491979}"/>
    <dgm:cxn modelId="{9D9D1BE9-062B-684E-96DA-21D52EEEA3A4}" type="presOf" srcId="{394ADCA1-E630-CB42-9DE2-516507306285}" destId="{04245ED3-ADE6-8341-B386-175E0246E6F1}" srcOrd="0" destOrd="0" presId="urn:microsoft.com/office/officeart/2005/8/layout/lProcess2"/>
    <dgm:cxn modelId="{E303E0F0-66E9-EC4B-9DD5-17CE00C8B53A}" srcId="{6D06BF1E-B96C-284C-BFD3-0D26F6AF31F5}" destId="{518B1E96-7D95-3B40-A479-F2EB78F1BD88}" srcOrd="1" destOrd="0" parTransId="{A1B2D067-AED5-1B4F-8B40-1D9CCC67E9B6}" sibTransId="{328407BC-FE37-104F-BA1E-AB635EA070F4}"/>
    <dgm:cxn modelId="{363A14F7-3E79-3747-9B48-8F6068A24FB7}" srcId="{394ADCA1-E630-CB42-9DE2-516507306285}" destId="{56ED0D4D-1491-6D47-9E9A-064E7C944C7E}" srcOrd="1" destOrd="0" parTransId="{4D7E673D-D591-DF4B-A9EC-7C7EF3D18F6D}" sibTransId="{C75ADBAF-8EE4-9F46-95CC-6F1EBFA2553B}"/>
    <dgm:cxn modelId="{674815F9-1197-FB42-A0A2-2987BC2E1635}" srcId="{56ED0D4D-1491-6D47-9E9A-064E7C944C7E}" destId="{2D02842D-77B0-C34A-AD67-4231288A72AE}" srcOrd="0" destOrd="0" parTransId="{5C1816BE-BD4A-BA49-B4A9-AE796AEBD8C0}" sibTransId="{0E29BE87-30CE-DE44-9AEA-3FDFAA84E430}"/>
    <dgm:cxn modelId="{CE80DCC0-3E09-0B43-AACC-CBF8727C9899}" type="presParOf" srcId="{04245ED3-ADE6-8341-B386-175E0246E6F1}" destId="{A4FE5C38-D796-9C43-8B4F-88CA67235AB5}" srcOrd="0" destOrd="0" presId="urn:microsoft.com/office/officeart/2005/8/layout/lProcess2"/>
    <dgm:cxn modelId="{E8CAF362-98D5-B649-8BB7-B7750FFEB5AE}" type="presParOf" srcId="{A4FE5C38-D796-9C43-8B4F-88CA67235AB5}" destId="{C0E726C6-2C74-624F-9F53-2F4674FB1639}" srcOrd="0" destOrd="0" presId="urn:microsoft.com/office/officeart/2005/8/layout/lProcess2"/>
    <dgm:cxn modelId="{0F2FD63D-A6E3-D143-B437-3C3EF3670E63}" type="presParOf" srcId="{A4FE5C38-D796-9C43-8B4F-88CA67235AB5}" destId="{21AE6E0C-7EBA-2940-8A03-1637B86A1FE9}" srcOrd="1" destOrd="0" presId="urn:microsoft.com/office/officeart/2005/8/layout/lProcess2"/>
    <dgm:cxn modelId="{75CB551E-B943-7245-BB72-67EA12EBE0ED}" type="presParOf" srcId="{A4FE5C38-D796-9C43-8B4F-88CA67235AB5}" destId="{612521A5-4FEF-DD44-BCF6-D247E21732CB}" srcOrd="2" destOrd="0" presId="urn:microsoft.com/office/officeart/2005/8/layout/lProcess2"/>
    <dgm:cxn modelId="{36DD9BF4-94E2-DD47-B6FF-AE5F26659BA2}" type="presParOf" srcId="{612521A5-4FEF-DD44-BCF6-D247E21732CB}" destId="{A95DE610-B854-B847-80F1-CCD586613E12}" srcOrd="0" destOrd="0" presId="urn:microsoft.com/office/officeart/2005/8/layout/lProcess2"/>
    <dgm:cxn modelId="{658387B8-771E-E343-BFAE-B482FD1EB23B}" type="presParOf" srcId="{A95DE610-B854-B847-80F1-CCD586613E12}" destId="{ECB22E22-57E9-8A47-A6E6-602D8946FE23}" srcOrd="0" destOrd="0" presId="urn:microsoft.com/office/officeart/2005/8/layout/lProcess2"/>
    <dgm:cxn modelId="{30CF794C-F0AA-7E4B-AB7F-C3BA2918884C}" type="presParOf" srcId="{A95DE610-B854-B847-80F1-CCD586613E12}" destId="{C759168D-FE1A-D749-A98E-060979AD0876}" srcOrd="1" destOrd="0" presId="urn:microsoft.com/office/officeart/2005/8/layout/lProcess2"/>
    <dgm:cxn modelId="{8553C892-1C9E-634B-95FA-5985DF2DD7C5}" type="presParOf" srcId="{A95DE610-B854-B847-80F1-CCD586613E12}" destId="{6C919E7A-329B-014F-9D96-D20CB11A652C}" srcOrd="2" destOrd="0" presId="urn:microsoft.com/office/officeart/2005/8/layout/lProcess2"/>
    <dgm:cxn modelId="{4D5D5E5E-1791-264E-9A1B-5C03EAD4A528}" type="presParOf" srcId="{A95DE610-B854-B847-80F1-CCD586613E12}" destId="{0A610B41-6847-994F-A2E9-5FE35E20A5BD}" srcOrd="3" destOrd="0" presId="urn:microsoft.com/office/officeart/2005/8/layout/lProcess2"/>
    <dgm:cxn modelId="{52FBD736-8EAA-4A42-8A4C-D20136A93A51}" type="presParOf" srcId="{A95DE610-B854-B847-80F1-CCD586613E12}" destId="{11B7FB40-998B-0348-A45D-65934E6DCD35}" srcOrd="4" destOrd="0" presId="urn:microsoft.com/office/officeart/2005/8/layout/lProcess2"/>
    <dgm:cxn modelId="{ED952365-43B6-784F-8905-EFAC63E56CFC}" type="presParOf" srcId="{A95DE610-B854-B847-80F1-CCD586613E12}" destId="{CE43209E-0D74-F046-8D64-739EE35B1BD9}" srcOrd="5" destOrd="0" presId="urn:microsoft.com/office/officeart/2005/8/layout/lProcess2"/>
    <dgm:cxn modelId="{6C26B39B-EE72-524D-8225-D365D9E90FF3}" type="presParOf" srcId="{A95DE610-B854-B847-80F1-CCD586613E12}" destId="{5B57F4D3-4C6E-DD40-9B39-EA096F881A8D}" srcOrd="6" destOrd="0" presId="urn:microsoft.com/office/officeart/2005/8/layout/lProcess2"/>
    <dgm:cxn modelId="{9F9498E1-CD3D-FC4A-A6A3-BD1F46B0887E}" type="presParOf" srcId="{A95DE610-B854-B847-80F1-CCD586613E12}" destId="{65C4D61E-724A-D64F-B6BB-604E423797BD}" srcOrd="7" destOrd="0" presId="urn:microsoft.com/office/officeart/2005/8/layout/lProcess2"/>
    <dgm:cxn modelId="{B23A1E54-11A2-634A-9D60-90EAAEB749A5}" type="presParOf" srcId="{A95DE610-B854-B847-80F1-CCD586613E12}" destId="{89DC5EA8-0CD8-9F47-9337-B04A7C4687C7}" srcOrd="8" destOrd="0" presId="urn:microsoft.com/office/officeart/2005/8/layout/lProcess2"/>
    <dgm:cxn modelId="{4503CBCE-5593-C14A-B587-1C1F510F7D5B}" type="presParOf" srcId="{04245ED3-ADE6-8341-B386-175E0246E6F1}" destId="{96401970-939B-6E4A-9CEC-7B00DA328624}" srcOrd="1" destOrd="0" presId="urn:microsoft.com/office/officeart/2005/8/layout/lProcess2"/>
    <dgm:cxn modelId="{E8A97F9F-19DA-E245-95E5-D511A9EB69E8}" type="presParOf" srcId="{04245ED3-ADE6-8341-B386-175E0246E6F1}" destId="{F2189DED-C4C1-6043-81F0-5C37424E7551}" srcOrd="2" destOrd="0" presId="urn:microsoft.com/office/officeart/2005/8/layout/lProcess2"/>
    <dgm:cxn modelId="{6A53BFAA-5B2D-C043-B65A-4C923B4219C6}" type="presParOf" srcId="{F2189DED-C4C1-6043-81F0-5C37424E7551}" destId="{19C8847D-FE3F-6843-82F4-45BCA47EF812}" srcOrd="0" destOrd="0" presId="urn:microsoft.com/office/officeart/2005/8/layout/lProcess2"/>
    <dgm:cxn modelId="{F435D7D1-A1BB-4544-B025-D172A32A303C}" type="presParOf" srcId="{F2189DED-C4C1-6043-81F0-5C37424E7551}" destId="{308289F6-9A4C-E740-BF1A-9640D6EAA9EE}" srcOrd="1" destOrd="0" presId="urn:microsoft.com/office/officeart/2005/8/layout/lProcess2"/>
    <dgm:cxn modelId="{69DC611F-3B42-0344-B6EA-E08C5327F5C0}" type="presParOf" srcId="{F2189DED-C4C1-6043-81F0-5C37424E7551}" destId="{995C4F50-86EC-4044-9121-78B22260B78C}" srcOrd="2" destOrd="0" presId="urn:microsoft.com/office/officeart/2005/8/layout/lProcess2"/>
    <dgm:cxn modelId="{5A0AD721-C982-3E47-8F1B-85BE1585A640}" type="presParOf" srcId="{995C4F50-86EC-4044-9121-78B22260B78C}" destId="{EB1956C8-603C-0E48-AEDD-107E96504C28}" srcOrd="0" destOrd="0" presId="urn:microsoft.com/office/officeart/2005/8/layout/lProcess2"/>
    <dgm:cxn modelId="{FA423CB0-9BA8-9A4A-9C03-1BA28C3BF017}" type="presParOf" srcId="{EB1956C8-603C-0E48-AEDD-107E96504C28}" destId="{E9C772D5-6739-174E-B1BC-4E61BCB4D274}" srcOrd="0" destOrd="0" presId="urn:microsoft.com/office/officeart/2005/8/layout/lProcess2"/>
    <dgm:cxn modelId="{08E195A7-287E-A743-B37E-2BCE7FCED6CB}" type="presParOf" srcId="{EB1956C8-603C-0E48-AEDD-107E96504C28}" destId="{BAA629C2-BE12-ED42-A640-77525EC3B145}" srcOrd="1" destOrd="0" presId="urn:microsoft.com/office/officeart/2005/8/layout/lProcess2"/>
    <dgm:cxn modelId="{F1B00DC2-0D19-4C4F-AA55-137F66E55DCB}" type="presParOf" srcId="{EB1956C8-603C-0E48-AEDD-107E96504C28}" destId="{B394598C-56FC-084C-8AC5-9491505E38AD}" srcOrd="2" destOrd="0" presId="urn:microsoft.com/office/officeart/2005/8/layout/lProcess2"/>
    <dgm:cxn modelId="{61AC9F69-C703-E240-AA63-1C7BBDFC4424}" type="presParOf" srcId="{EB1956C8-603C-0E48-AEDD-107E96504C28}" destId="{5A56D612-B6B6-D24A-B3FC-B35BFB3799AE}" srcOrd="3" destOrd="0" presId="urn:microsoft.com/office/officeart/2005/8/layout/lProcess2"/>
    <dgm:cxn modelId="{760E28DB-208D-E64A-99B8-718248BF247D}" type="presParOf" srcId="{EB1956C8-603C-0E48-AEDD-107E96504C28}" destId="{D7B7551E-197C-014E-A39C-E8EB47C1D09A}" srcOrd="4" destOrd="0" presId="urn:microsoft.com/office/officeart/2005/8/layout/lProcess2"/>
    <dgm:cxn modelId="{1D43DF4F-252D-AF4C-811A-00B90AEED494}" type="presParOf" srcId="{EB1956C8-603C-0E48-AEDD-107E96504C28}" destId="{4BFDE91D-A37F-E24F-AEEB-67E480694E95}" srcOrd="5" destOrd="0" presId="urn:microsoft.com/office/officeart/2005/8/layout/lProcess2"/>
    <dgm:cxn modelId="{885EA76E-B253-4142-B2C5-F5CAF9D7E4F6}" type="presParOf" srcId="{EB1956C8-603C-0E48-AEDD-107E96504C28}" destId="{80073CA6-8F2C-4C40-9916-30C07F6BAA78}" srcOrd="6" destOrd="0" presId="urn:microsoft.com/office/officeart/2005/8/layout/lProcess2"/>
    <dgm:cxn modelId="{A70A2656-BEDE-1A47-B380-9716CF6533D4}" type="presParOf" srcId="{EB1956C8-603C-0E48-AEDD-107E96504C28}" destId="{B88A71FC-45EC-5445-9B3A-D855DB418176}" srcOrd="7" destOrd="0" presId="urn:microsoft.com/office/officeart/2005/8/layout/lProcess2"/>
    <dgm:cxn modelId="{20F1EA99-8289-FB47-9275-4FFC49AAB698}" type="presParOf" srcId="{EB1956C8-603C-0E48-AEDD-107E96504C28}" destId="{727EDBEC-5CDF-6347-B7AF-2C9DE02C3490}"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330A2-4DB7-EF4E-93FB-007DA642E6DF}"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C88E53A4-95D1-BC43-9966-A9D3CD239D22}">
      <dgm:prSet phldrT="[Text]"/>
      <dgm:spPr/>
      <dgm:t>
        <a:bodyPr/>
        <a:lstStyle/>
        <a:p>
          <a:r>
            <a:rPr lang="en-US" dirty="0"/>
            <a:t>Sexual Orientation and Gender Diversity Language</a:t>
          </a:r>
        </a:p>
      </dgm:t>
    </dgm:pt>
    <dgm:pt modelId="{8E84580C-8D1C-D94A-863B-7E971F495C7C}" type="parTrans" cxnId="{D94011EC-6683-0B4B-9446-3E7EC78F6655}">
      <dgm:prSet/>
      <dgm:spPr/>
      <dgm:t>
        <a:bodyPr/>
        <a:lstStyle/>
        <a:p>
          <a:endParaRPr lang="en-US"/>
        </a:p>
      </dgm:t>
    </dgm:pt>
    <dgm:pt modelId="{B194861B-1866-394A-851F-840537A1F1C9}" type="sibTrans" cxnId="{D94011EC-6683-0B4B-9446-3E7EC78F6655}">
      <dgm:prSet/>
      <dgm:spPr/>
      <dgm:t>
        <a:bodyPr/>
        <a:lstStyle/>
        <a:p>
          <a:endParaRPr lang="en-US"/>
        </a:p>
      </dgm:t>
    </dgm:pt>
    <dgm:pt modelId="{44140D54-A53C-524F-AB3D-BC7C755E4243}">
      <dgm:prSet phldrT="[Text]"/>
      <dgm:spPr/>
      <dgm:t>
        <a:bodyPr/>
        <a:lstStyle/>
        <a:p>
          <a:r>
            <a:rPr lang="en-US" dirty="0"/>
            <a:t>Cultural Humility</a:t>
          </a:r>
        </a:p>
      </dgm:t>
    </dgm:pt>
    <dgm:pt modelId="{14503269-32C6-4D4E-A37E-B7B72BA488D0}" type="parTrans" cxnId="{3F3BE992-4E5D-0F4C-8B6E-FDA1D7225F41}">
      <dgm:prSet/>
      <dgm:spPr/>
      <dgm:t>
        <a:bodyPr/>
        <a:lstStyle/>
        <a:p>
          <a:endParaRPr lang="en-US"/>
        </a:p>
      </dgm:t>
    </dgm:pt>
    <dgm:pt modelId="{10B1CAEC-8B7B-5643-A946-296BB39B7989}" type="sibTrans" cxnId="{3F3BE992-4E5D-0F4C-8B6E-FDA1D7225F41}">
      <dgm:prSet/>
      <dgm:spPr/>
      <dgm:t>
        <a:bodyPr/>
        <a:lstStyle/>
        <a:p>
          <a:endParaRPr lang="en-US"/>
        </a:p>
      </dgm:t>
    </dgm:pt>
    <dgm:pt modelId="{7957BDD7-35AB-EE43-A212-213F49EAFC39}">
      <dgm:prSet phldrT="[Text]"/>
      <dgm:spPr/>
      <dgm:t>
        <a:bodyPr/>
        <a:lstStyle/>
        <a:p>
          <a:r>
            <a:rPr lang="en-US" dirty="0"/>
            <a:t>Q&amp;A/ Experiential Activity </a:t>
          </a:r>
        </a:p>
      </dgm:t>
    </dgm:pt>
    <dgm:pt modelId="{070CBAA1-EEFE-5344-B727-06792172E80E}" type="parTrans" cxnId="{79BED980-8ABD-C24D-9CA2-4519DBB453AD}">
      <dgm:prSet/>
      <dgm:spPr/>
      <dgm:t>
        <a:bodyPr/>
        <a:lstStyle/>
        <a:p>
          <a:endParaRPr lang="en-US"/>
        </a:p>
      </dgm:t>
    </dgm:pt>
    <dgm:pt modelId="{517B6C3C-BB6C-7B4A-BF8D-9E698A3FFE27}" type="sibTrans" cxnId="{79BED980-8ABD-C24D-9CA2-4519DBB453AD}">
      <dgm:prSet/>
      <dgm:spPr/>
      <dgm:t>
        <a:bodyPr/>
        <a:lstStyle/>
        <a:p>
          <a:endParaRPr lang="en-US"/>
        </a:p>
      </dgm:t>
    </dgm:pt>
    <dgm:pt modelId="{E80E5BBB-9FF5-E447-A4BB-6A4DD5CBC100}" type="pres">
      <dgm:prSet presAssocID="{12F330A2-4DB7-EF4E-93FB-007DA642E6DF}" presName="Name0" presStyleCnt="0">
        <dgm:presLayoutVars>
          <dgm:chMax val="7"/>
          <dgm:chPref val="7"/>
          <dgm:dir/>
        </dgm:presLayoutVars>
      </dgm:prSet>
      <dgm:spPr/>
    </dgm:pt>
    <dgm:pt modelId="{DAB19669-D259-E946-9D8F-6B5B36771D09}" type="pres">
      <dgm:prSet presAssocID="{12F330A2-4DB7-EF4E-93FB-007DA642E6DF}" presName="Name1" presStyleCnt="0"/>
      <dgm:spPr/>
    </dgm:pt>
    <dgm:pt modelId="{24F96517-B22C-9443-BBD1-DAA1D8665D74}" type="pres">
      <dgm:prSet presAssocID="{12F330A2-4DB7-EF4E-93FB-007DA642E6DF}" presName="cycle" presStyleCnt="0"/>
      <dgm:spPr/>
    </dgm:pt>
    <dgm:pt modelId="{CB860088-735A-E446-A385-0B3F4BBEAF93}" type="pres">
      <dgm:prSet presAssocID="{12F330A2-4DB7-EF4E-93FB-007DA642E6DF}" presName="srcNode" presStyleLbl="node1" presStyleIdx="0" presStyleCnt="3"/>
      <dgm:spPr/>
    </dgm:pt>
    <dgm:pt modelId="{CA8F5C14-BE28-8F48-B60C-9C3E90CA6480}" type="pres">
      <dgm:prSet presAssocID="{12F330A2-4DB7-EF4E-93FB-007DA642E6DF}" presName="conn" presStyleLbl="parChTrans1D2" presStyleIdx="0" presStyleCnt="1"/>
      <dgm:spPr/>
    </dgm:pt>
    <dgm:pt modelId="{CAFF462D-78B7-6649-9B3C-D3EEEDB23BC1}" type="pres">
      <dgm:prSet presAssocID="{12F330A2-4DB7-EF4E-93FB-007DA642E6DF}" presName="extraNode" presStyleLbl="node1" presStyleIdx="0" presStyleCnt="3"/>
      <dgm:spPr/>
    </dgm:pt>
    <dgm:pt modelId="{05C8015F-8045-6A4F-B016-CD486026B3F9}" type="pres">
      <dgm:prSet presAssocID="{12F330A2-4DB7-EF4E-93FB-007DA642E6DF}" presName="dstNode" presStyleLbl="node1" presStyleIdx="0" presStyleCnt="3"/>
      <dgm:spPr/>
    </dgm:pt>
    <dgm:pt modelId="{D659C81B-BAF5-2642-8FDA-A50D43594FBC}" type="pres">
      <dgm:prSet presAssocID="{C88E53A4-95D1-BC43-9966-A9D3CD239D22}" presName="text_1" presStyleLbl="node1" presStyleIdx="0" presStyleCnt="3">
        <dgm:presLayoutVars>
          <dgm:bulletEnabled val="1"/>
        </dgm:presLayoutVars>
      </dgm:prSet>
      <dgm:spPr/>
    </dgm:pt>
    <dgm:pt modelId="{5F1487DE-8E16-B844-B77C-98A42CAF704A}" type="pres">
      <dgm:prSet presAssocID="{C88E53A4-95D1-BC43-9966-A9D3CD239D22}" presName="accent_1" presStyleCnt="0"/>
      <dgm:spPr/>
    </dgm:pt>
    <dgm:pt modelId="{3FC28DC4-4E85-864C-BF19-27BAFA4A7C26}" type="pres">
      <dgm:prSet presAssocID="{C88E53A4-95D1-BC43-9966-A9D3CD239D22}" presName="accentRepeatNode" presStyleLbl="solidFgAcc1" presStyleIdx="0" presStyleCnt="3"/>
      <dgm:spPr/>
    </dgm:pt>
    <dgm:pt modelId="{6ED16D43-C9CB-4E4C-AC93-828D90C7BDA9}" type="pres">
      <dgm:prSet presAssocID="{44140D54-A53C-524F-AB3D-BC7C755E4243}" presName="text_2" presStyleLbl="node1" presStyleIdx="1" presStyleCnt="3">
        <dgm:presLayoutVars>
          <dgm:bulletEnabled val="1"/>
        </dgm:presLayoutVars>
      </dgm:prSet>
      <dgm:spPr/>
    </dgm:pt>
    <dgm:pt modelId="{24219077-D19F-EA4B-AFF8-9EF6B28732FD}" type="pres">
      <dgm:prSet presAssocID="{44140D54-A53C-524F-AB3D-BC7C755E4243}" presName="accent_2" presStyleCnt="0"/>
      <dgm:spPr/>
    </dgm:pt>
    <dgm:pt modelId="{1D5FCDCE-EE0B-954E-B33C-82D6E41FEB70}" type="pres">
      <dgm:prSet presAssocID="{44140D54-A53C-524F-AB3D-BC7C755E4243}" presName="accentRepeatNode" presStyleLbl="solidFgAcc1" presStyleIdx="1" presStyleCnt="3"/>
      <dgm:spPr/>
    </dgm:pt>
    <dgm:pt modelId="{FD8AE1C7-1D84-4F4E-8872-CB0F03B78A89}" type="pres">
      <dgm:prSet presAssocID="{7957BDD7-35AB-EE43-A212-213F49EAFC39}" presName="text_3" presStyleLbl="node1" presStyleIdx="2" presStyleCnt="3">
        <dgm:presLayoutVars>
          <dgm:bulletEnabled val="1"/>
        </dgm:presLayoutVars>
      </dgm:prSet>
      <dgm:spPr/>
    </dgm:pt>
    <dgm:pt modelId="{269B6B0A-9EA1-2B4E-A8DD-BF8360759194}" type="pres">
      <dgm:prSet presAssocID="{7957BDD7-35AB-EE43-A212-213F49EAFC39}" presName="accent_3" presStyleCnt="0"/>
      <dgm:spPr/>
    </dgm:pt>
    <dgm:pt modelId="{91DC98A4-06E9-5A46-A639-0192DD8AF975}" type="pres">
      <dgm:prSet presAssocID="{7957BDD7-35AB-EE43-A212-213F49EAFC39}" presName="accentRepeatNode" presStyleLbl="solidFgAcc1" presStyleIdx="2" presStyleCnt="3"/>
      <dgm:spPr/>
    </dgm:pt>
  </dgm:ptLst>
  <dgm:cxnLst>
    <dgm:cxn modelId="{618CA507-EA93-B842-9892-326282273B52}" type="presOf" srcId="{12F330A2-4DB7-EF4E-93FB-007DA642E6DF}" destId="{E80E5BBB-9FF5-E447-A4BB-6A4DD5CBC100}" srcOrd="0" destOrd="0" presId="urn:microsoft.com/office/officeart/2008/layout/VerticalCurvedList"/>
    <dgm:cxn modelId="{AE8C6C29-9C1E-D740-9017-F123986FA64F}" type="presOf" srcId="{B194861B-1866-394A-851F-840537A1F1C9}" destId="{CA8F5C14-BE28-8F48-B60C-9C3E90CA6480}" srcOrd="0" destOrd="0" presId="urn:microsoft.com/office/officeart/2008/layout/VerticalCurvedList"/>
    <dgm:cxn modelId="{367EFB3E-6DC0-3D4E-A0E6-98ED46D647CC}" type="presOf" srcId="{7957BDD7-35AB-EE43-A212-213F49EAFC39}" destId="{FD8AE1C7-1D84-4F4E-8872-CB0F03B78A89}" srcOrd="0" destOrd="0" presId="urn:microsoft.com/office/officeart/2008/layout/VerticalCurvedList"/>
    <dgm:cxn modelId="{79BED980-8ABD-C24D-9CA2-4519DBB453AD}" srcId="{12F330A2-4DB7-EF4E-93FB-007DA642E6DF}" destId="{7957BDD7-35AB-EE43-A212-213F49EAFC39}" srcOrd="2" destOrd="0" parTransId="{070CBAA1-EEFE-5344-B727-06792172E80E}" sibTransId="{517B6C3C-BB6C-7B4A-BF8D-9E698A3FFE27}"/>
    <dgm:cxn modelId="{3F3BE992-4E5D-0F4C-8B6E-FDA1D7225F41}" srcId="{12F330A2-4DB7-EF4E-93FB-007DA642E6DF}" destId="{44140D54-A53C-524F-AB3D-BC7C755E4243}" srcOrd="1" destOrd="0" parTransId="{14503269-32C6-4D4E-A37E-B7B72BA488D0}" sibTransId="{10B1CAEC-8B7B-5643-A946-296BB39B7989}"/>
    <dgm:cxn modelId="{81E2B3C0-7C29-A744-A44F-4601ED9B1FC2}" type="presOf" srcId="{C88E53A4-95D1-BC43-9966-A9D3CD239D22}" destId="{D659C81B-BAF5-2642-8FDA-A50D43594FBC}" srcOrd="0" destOrd="0" presId="urn:microsoft.com/office/officeart/2008/layout/VerticalCurvedList"/>
    <dgm:cxn modelId="{D94011EC-6683-0B4B-9446-3E7EC78F6655}" srcId="{12F330A2-4DB7-EF4E-93FB-007DA642E6DF}" destId="{C88E53A4-95D1-BC43-9966-A9D3CD239D22}" srcOrd="0" destOrd="0" parTransId="{8E84580C-8D1C-D94A-863B-7E971F495C7C}" sibTransId="{B194861B-1866-394A-851F-840537A1F1C9}"/>
    <dgm:cxn modelId="{394E15F4-0100-FB4E-BA02-0AED6706E582}" type="presOf" srcId="{44140D54-A53C-524F-AB3D-BC7C755E4243}" destId="{6ED16D43-C9CB-4E4C-AC93-828D90C7BDA9}" srcOrd="0" destOrd="0" presId="urn:microsoft.com/office/officeart/2008/layout/VerticalCurvedList"/>
    <dgm:cxn modelId="{84BD34A3-3843-5A43-8D6C-A6A94F1D77CA}" type="presParOf" srcId="{E80E5BBB-9FF5-E447-A4BB-6A4DD5CBC100}" destId="{DAB19669-D259-E946-9D8F-6B5B36771D09}" srcOrd="0" destOrd="0" presId="urn:microsoft.com/office/officeart/2008/layout/VerticalCurvedList"/>
    <dgm:cxn modelId="{94489B95-8B2C-144E-B3D2-6013A1763CA5}" type="presParOf" srcId="{DAB19669-D259-E946-9D8F-6B5B36771D09}" destId="{24F96517-B22C-9443-BBD1-DAA1D8665D74}" srcOrd="0" destOrd="0" presId="urn:microsoft.com/office/officeart/2008/layout/VerticalCurvedList"/>
    <dgm:cxn modelId="{D5762EB4-7CE3-4B4A-8882-42A7ADB808C5}" type="presParOf" srcId="{24F96517-B22C-9443-BBD1-DAA1D8665D74}" destId="{CB860088-735A-E446-A385-0B3F4BBEAF93}" srcOrd="0" destOrd="0" presId="urn:microsoft.com/office/officeart/2008/layout/VerticalCurvedList"/>
    <dgm:cxn modelId="{0C699503-276F-CE45-8BFE-621A0138A0F3}" type="presParOf" srcId="{24F96517-B22C-9443-BBD1-DAA1D8665D74}" destId="{CA8F5C14-BE28-8F48-B60C-9C3E90CA6480}" srcOrd="1" destOrd="0" presId="urn:microsoft.com/office/officeart/2008/layout/VerticalCurvedList"/>
    <dgm:cxn modelId="{D28D4529-A18C-C445-B57A-C92A6B873066}" type="presParOf" srcId="{24F96517-B22C-9443-BBD1-DAA1D8665D74}" destId="{CAFF462D-78B7-6649-9B3C-D3EEEDB23BC1}" srcOrd="2" destOrd="0" presId="urn:microsoft.com/office/officeart/2008/layout/VerticalCurvedList"/>
    <dgm:cxn modelId="{F0EAE14A-348A-6840-AD5B-7BC2BA166ECC}" type="presParOf" srcId="{24F96517-B22C-9443-BBD1-DAA1D8665D74}" destId="{05C8015F-8045-6A4F-B016-CD486026B3F9}" srcOrd="3" destOrd="0" presId="urn:microsoft.com/office/officeart/2008/layout/VerticalCurvedList"/>
    <dgm:cxn modelId="{3D832645-3DE7-014E-A417-238F2B204A24}" type="presParOf" srcId="{DAB19669-D259-E946-9D8F-6B5B36771D09}" destId="{D659C81B-BAF5-2642-8FDA-A50D43594FBC}" srcOrd="1" destOrd="0" presId="urn:microsoft.com/office/officeart/2008/layout/VerticalCurvedList"/>
    <dgm:cxn modelId="{1E818513-8A6C-FA45-A0BC-ECB1B561CEA4}" type="presParOf" srcId="{DAB19669-D259-E946-9D8F-6B5B36771D09}" destId="{5F1487DE-8E16-B844-B77C-98A42CAF704A}" srcOrd="2" destOrd="0" presId="urn:microsoft.com/office/officeart/2008/layout/VerticalCurvedList"/>
    <dgm:cxn modelId="{7453E1EF-359C-7D4D-8BEC-D5158994143C}" type="presParOf" srcId="{5F1487DE-8E16-B844-B77C-98A42CAF704A}" destId="{3FC28DC4-4E85-864C-BF19-27BAFA4A7C26}" srcOrd="0" destOrd="0" presId="urn:microsoft.com/office/officeart/2008/layout/VerticalCurvedList"/>
    <dgm:cxn modelId="{62037F0B-CF10-0C40-9481-1CCEBE02F0FC}" type="presParOf" srcId="{DAB19669-D259-E946-9D8F-6B5B36771D09}" destId="{6ED16D43-C9CB-4E4C-AC93-828D90C7BDA9}" srcOrd="3" destOrd="0" presId="urn:microsoft.com/office/officeart/2008/layout/VerticalCurvedList"/>
    <dgm:cxn modelId="{E19CE34D-A4F3-F34D-B969-6F15EFC70348}" type="presParOf" srcId="{DAB19669-D259-E946-9D8F-6B5B36771D09}" destId="{24219077-D19F-EA4B-AFF8-9EF6B28732FD}" srcOrd="4" destOrd="0" presId="urn:microsoft.com/office/officeart/2008/layout/VerticalCurvedList"/>
    <dgm:cxn modelId="{479AE4EC-EDEC-6044-82E5-C89FA31A19D4}" type="presParOf" srcId="{24219077-D19F-EA4B-AFF8-9EF6B28732FD}" destId="{1D5FCDCE-EE0B-954E-B33C-82D6E41FEB70}" srcOrd="0" destOrd="0" presId="urn:microsoft.com/office/officeart/2008/layout/VerticalCurvedList"/>
    <dgm:cxn modelId="{D7485FB6-D189-CA4E-BC33-3DE001898625}" type="presParOf" srcId="{DAB19669-D259-E946-9D8F-6B5B36771D09}" destId="{FD8AE1C7-1D84-4F4E-8872-CB0F03B78A89}" srcOrd="5" destOrd="0" presId="urn:microsoft.com/office/officeart/2008/layout/VerticalCurvedList"/>
    <dgm:cxn modelId="{8A1B9082-EEAF-844C-BFA1-103E61186152}" type="presParOf" srcId="{DAB19669-D259-E946-9D8F-6B5B36771D09}" destId="{269B6B0A-9EA1-2B4E-A8DD-BF8360759194}" srcOrd="6" destOrd="0" presId="urn:microsoft.com/office/officeart/2008/layout/VerticalCurvedList"/>
    <dgm:cxn modelId="{3EC977BA-364F-E640-B4D5-846EB4112091}" type="presParOf" srcId="{269B6B0A-9EA1-2B4E-A8DD-BF8360759194}" destId="{91DC98A4-06E9-5A46-A639-0192DD8AF9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4946E6-704F-2E48-AAE1-CDE25145F66B}"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58A3628D-83BD-0D46-8B46-4BF4FB160250}">
      <dgm:prSet phldrT="[Text]"/>
      <dgm:spPr/>
      <dgm:t>
        <a:bodyPr/>
        <a:lstStyle/>
        <a:p>
          <a:r>
            <a:rPr lang="en-US" dirty="0"/>
            <a:t>Congruence (real, authentic, and genuine)</a:t>
          </a:r>
        </a:p>
      </dgm:t>
    </dgm:pt>
    <dgm:pt modelId="{07804598-183D-934D-80EF-71C5510D4971}" type="parTrans" cxnId="{55E69BB3-CB80-BA49-AAFE-8B2710952C83}">
      <dgm:prSet/>
      <dgm:spPr/>
      <dgm:t>
        <a:bodyPr/>
        <a:lstStyle/>
        <a:p>
          <a:endParaRPr lang="en-US"/>
        </a:p>
      </dgm:t>
    </dgm:pt>
    <dgm:pt modelId="{11FDAC25-A754-DD43-9313-25E01F25D6C1}" type="sibTrans" cxnId="{55E69BB3-CB80-BA49-AAFE-8B2710952C83}">
      <dgm:prSet/>
      <dgm:spPr/>
      <dgm:t>
        <a:bodyPr/>
        <a:lstStyle/>
        <a:p>
          <a:endParaRPr lang="en-US"/>
        </a:p>
      </dgm:t>
    </dgm:pt>
    <dgm:pt modelId="{ACF332BC-6091-8E47-9A64-31940AF63B53}">
      <dgm:prSet phldrT="[Text]"/>
      <dgm:spPr/>
      <dgm:t>
        <a:bodyPr/>
        <a:lstStyle/>
        <a:p>
          <a:r>
            <a:rPr lang="en-US" dirty="0"/>
            <a:t>Unconditional Positive Regard</a:t>
          </a:r>
        </a:p>
      </dgm:t>
    </dgm:pt>
    <dgm:pt modelId="{084B932E-45C2-7D4D-8F97-50DEF5B15E27}" type="parTrans" cxnId="{8516E3B2-1628-D343-BC1D-5F71ABDD8F0E}">
      <dgm:prSet/>
      <dgm:spPr/>
      <dgm:t>
        <a:bodyPr/>
        <a:lstStyle/>
        <a:p>
          <a:endParaRPr lang="en-US"/>
        </a:p>
      </dgm:t>
    </dgm:pt>
    <dgm:pt modelId="{57CF9B41-98AE-FE4A-96E1-5D484A79199C}" type="sibTrans" cxnId="{8516E3B2-1628-D343-BC1D-5F71ABDD8F0E}">
      <dgm:prSet/>
      <dgm:spPr/>
      <dgm:t>
        <a:bodyPr/>
        <a:lstStyle/>
        <a:p>
          <a:endParaRPr lang="en-US"/>
        </a:p>
      </dgm:t>
    </dgm:pt>
    <dgm:pt modelId="{49F7F26B-C785-AC45-84CD-CDAC5FB65B23}">
      <dgm:prSet phldrT="[Text]"/>
      <dgm:spPr/>
      <dgm:t>
        <a:bodyPr/>
        <a:lstStyle/>
        <a:p>
          <a:r>
            <a:rPr lang="en-US" dirty="0"/>
            <a:t>Empathic Understanding </a:t>
          </a:r>
        </a:p>
      </dgm:t>
    </dgm:pt>
    <dgm:pt modelId="{E60F827C-9D7F-0B42-AAEF-26523E6A64A1}" type="parTrans" cxnId="{CEA8EA58-0589-F341-A5D6-397A6377D53C}">
      <dgm:prSet/>
      <dgm:spPr/>
      <dgm:t>
        <a:bodyPr/>
        <a:lstStyle/>
        <a:p>
          <a:endParaRPr lang="en-US"/>
        </a:p>
      </dgm:t>
    </dgm:pt>
    <dgm:pt modelId="{45B06023-D7E7-7049-8BB2-DA7DAB6A5B75}" type="sibTrans" cxnId="{CEA8EA58-0589-F341-A5D6-397A6377D53C}">
      <dgm:prSet/>
      <dgm:spPr/>
      <dgm:t>
        <a:bodyPr/>
        <a:lstStyle/>
        <a:p>
          <a:endParaRPr lang="en-US"/>
        </a:p>
      </dgm:t>
    </dgm:pt>
    <dgm:pt modelId="{CB3AEB17-A3FA-1540-B337-F5B229C68FDE}" type="pres">
      <dgm:prSet presAssocID="{BB4946E6-704F-2E48-AAE1-CDE25145F66B}" presName="Name0" presStyleCnt="0">
        <dgm:presLayoutVars>
          <dgm:chMax val="7"/>
          <dgm:chPref val="7"/>
          <dgm:dir/>
        </dgm:presLayoutVars>
      </dgm:prSet>
      <dgm:spPr/>
    </dgm:pt>
    <dgm:pt modelId="{5B704BCA-CE01-9A46-BB8C-1AECC83EBAE4}" type="pres">
      <dgm:prSet presAssocID="{BB4946E6-704F-2E48-AAE1-CDE25145F66B}" presName="Name1" presStyleCnt="0"/>
      <dgm:spPr/>
    </dgm:pt>
    <dgm:pt modelId="{F891E69C-D880-AC48-B46D-B31B423EB3A8}" type="pres">
      <dgm:prSet presAssocID="{BB4946E6-704F-2E48-AAE1-CDE25145F66B}" presName="cycle" presStyleCnt="0"/>
      <dgm:spPr/>
    </dgm:pt>
    <dgm:pt modelId="{1AC41044-2C8C-2B41-83E2-B5C6708F24C1}" type="pres">
      <dgm:prSet presAssocID="{BB4946E6-704F-2E48-AAE1-CDE25145F66B}" presName="srcNode" presStyleLbl="node1" presStyleIdx="0" presStyleCnt="3"/>
      <dgm:spPr/>
    </dgm:pt>
    <dgm:pt modelId="{88120B1D-F1AC-894D-9132-CCACAAD529E4}" type="pres">
      <dgm:prSet presAssocID="{BB4946E6-704F-2E48-AAE1-CDE25145F66B}" presName="conn" presStyleLbl="parChTrans1D2" presStyleIdx="0" presStyleCnt="1"/>
      <dgm:spPr/>
    </dgm:pt>
    <dgm:pt modelId="{FF8D4F55-E8DE-D74E-A9B6-352E9C6C843C}" type="pres">
      <dgm:prSet presAssocID="{BB4946E6-704F-2E48-AAE1-CDE25145F66B}" presName="extraNode" presStyleLbl="node1" presStyleIdx="0" presStyleCnt="3"/>
      <dgm:spPr/>
    </dgm:pt>
    <dgm:pt modelId="{89C6C634-C1FA-994A-B0F2-A07390697AFC}" type="pres">
      <dgm:prSet presAssocID="{BB4946E6-704F-2E48-AAE1-CDE25145F66B}" presName="dstNode" presStyleLbl="node1" presStyleIdx="0" presStyleCnt="3"/>
      <dgm:spPr/>
    </dgm:pt>
    <dgm:pt modelId="{DE5DCB44-DBFF-D247-B8CA-E16A7FD04B13}" type="pres">
      <dgm:prSet presAssocID="{58A3628D-83BD-0D46-8B46-4BF4FB160250}" presName="text_1" presStyleLbl="node1" presStyleIdx="0" presStyleCnt="3">
        <dgm:presLayoutVars>
          <dgm:bulletEnabled val="1"/>
        </dgm:presLayoutVars>
      </dgm:prSet>
      <dgm:spPr/>
    </dgm:pt>
    <dgm:pt modelId="{96CAEF22-DC88-4C4B-9C8E-D064828F69A3}" type="pres">
      <dgm:prSet presAssocID="{58A3628D-83BD-0D46-8B46-4BF4FB160250}" presName="accent_1" presStyleCnt="0"/>
      <dgm:spPr/>
    </dgm:pt>
    <dgm:pt modelId="{2E23988A-F2F8-A64D-8CA3-2E872B408E6D}" type="pres">
      <dgm:prSet presAssocID="{58A3628D-83BD-0D46-8B46-4BF4FB160250}" presName="accentRepeatNode" presStyleLbl="solidFgAcc1" presStyleIdx="0" presStyleCnt="3"/>
      <dgm:spPr/>
    </dgm:pt>
    <dgm:pt modelId="{E62BFD83-D12C-7B42-9833-24B2ADFEF34B}" type="pres">
      <dgm:prSet presAssocID="{ACF332BC-6091-8E47-9A64-31940AF63B53}" presName="text_2" presStyleLbl="node1" presStyleIdx="1" presStyleCnt="3">
        <dgm:presLayoutVars>
          <dgm:bulletEnabled val="1"/>
        </dgm:presLayoutVars>
      </dgm:prSet>
      <dgm:spPr/>
    </dgm:pt>
    <dgm:pt modelId="{4A941B54-7D20-5641-8712-3C5C1E3B52C6}" type="pres">
      <dgm:prSet presAssocID="{ACF332BC-6091-8E47-9A64-31940AF63B53}" presName="accent_2" presStyleCnt="0"/>
      <dgm:spPr/>
    </dgm:pt>
    <dgm:pt modelId="{4D7EE856-A7C4-0E4E-8578-4E549094249C}" type="pres">
      <dgm:prSet presAssocID="{ACF332BC-6091-8E47-9A64-31940AF63B53}" presName="accentRepeatNode" presStyleLbl="solidFgAcc1" presStyleIdx="1" presStyleCnt="3"/>
      <dgm:spPr/>
    </dgm:pt>
    <dgm:pt modelId="{3E3AC4FB-431C-C842-A7A4-B05691BC2AAA}" type="pres">
      <dgm:prSet presAssocID="{49F7F26B-C785-AC45-84CD-CDAC5FB65B23}" presName="text_3" presStyleLbl="node1" presStyleIdx="2" presStyleCnt="3">
        <dgm:presLayoutVars>
          <dgm:bulletEnabled val="1"/>
        </dgm:presLayoutVars>
      </dgm:prSet>
      <dgm:spPr/>
    </dgm:pt>
    <dgm:pt modelId="{F08E5C4F-7046-3E41-88EC-E77887D6786F}" type="pres">
      <dgm:prSet presAssocID="{49F7F26B-C785-AC45-84CD-CDAC5FB65B23}" presName="accent_3" presStyleCnt="0"/>
      <dgm:spPr/>
    </dgm:pt>
    <dgm:pt modelId="{27AC28D5-1B40-9842-A388-744ED3BCDA63}" type="pres">
      <dgm:prSet presAssocID="{49F7F26B-C785-AC45-84CD-CDAC5FB65B23}" presName="accentRepeatNode" presStyleLbl="solidFgAcc1" presStyleIdx="2" presStyleCnt="3"/>
      <dgm:spPr/>
    </dgm:pt>
  </dgm:ptLst>
  <dgm:cxnLst>
    <dgm:cxn modelId="{E0CC4333-E947-E84D-89C5-69E1B4F7EE13}" type="presOf" srcId="{49F7F26B-C785-AC45-84CD-CDAC5FB65B23}" destId="{3E3AC4FB-431C-C842-A7A4-B05691BC2AAA}" srcOrd="0" destOrd="0" presId="urn:microsoft.com/office/officeart/2008/layout/VerticalCurvedList"/>
    <dgm:cxn modelId="{CEA8EA58-0589-F341-A5D6-397A6377D53C}" srcId="{BB4946E6-704F-2E48-AAE1-CDE25145F66B}" destId="{49F7F26B-C785-AC45-84CD-CDAC5FB65B23}" srcOrd="2" destOrd="0" parTransId="{E60F827C-9D7F-0B42-AAEF-26523E6A64A1}" sibTransId="{45B06023-D7E7-7049-8BB2-DA7DAB6A5B75}"/>
    <dgm:cxn modelId="{2C70BF85-5C67-7843-A954-5E03278FB23E}" type="presOf" srcId="{BB4946E6-704F-2E48-AAE1-CDE25145F66B}" destId="{CB3AEB17-A3FA-1540-B337-F5B229C68FDE}" srcOrd="0" destOrd="0" presId="urn:microsoft.com/office/officeart/2008/layout/VerticalCurvedList"/>
    <dgm:cxn modelId="{C01A1A92-471B-A048-A70F-2A9BEEC32E29}" type="presOf" srcId="{58A3628D-83BD-0D46-8B46-4BF4FB160250}" destId="{DE5DCB44-DBFF-D247-B8CA-E16A7FD04B13}" srcOrd="0" destOrd="0" presId="urn:microsoft.com/office/officeart/2008/layout/VerticalCurvedList"/>
    <dgm:cxn modelId="{AC0F4597-C758-7B4F-9BE7-F49C9D83F2FE}" type="presOf" srcId="{ACF332BC-6091-8E47-9A64-31940AF63B53}" destId="{E62BFD83-D12C-7B42-9833-24B2ADFEF34B}" srcOrd="0" destOrd="0" presId="urn:microsoft.com/office/officeart/2008/layout/VerticalCurvedList"/>
    <dgm:cxn modelId="{8516E3B2-1628-D343-BC1D-5F71ABDD8F0E}" srcId="{BB4946E6-704F-2E48-AAE1-CDE25145F66B}" destId="{ACF332BC-6091-8E47-9A64-31940AF63B53}" srcOrd="1" destOrd="0" parTransId="{084B932E-45C2-7D4D-8F97-50DEF5B15E27}" sibTransId="{57CF9B41-98AE-FE4A-96E1-5D484A79199C}"/>
    <dgm:cxn modelId="{55E69BB3-CB80-BA49-AAFE-8B2710952C83}" srcId="{BB4946E6-704F-2E48-AAE1-CDE25145F66B}" destId="{58A3628D-83BD-0D46-8B46-4BF4FB160250}" srcOrd="0" destOrd="0" parTransId="{07804598-183D-934D-80EF-71C5510D4971}" sibTransId="{11FDAC25-A754-DD43-9313-25E01F25D6C1}"/>
    <dgm:cxn modelId="{C82691E6-EA59-7D42-803F-A59BC0866D71}" type="presOf" srcId="{11FDAC25-A754-DD43-9313-25E01F25D6C1}" destId="{88120B1D-F1AC-894D-9132-CCACAAD529E4}" srcOrd="0" destOrd="0" presId="urn:microsoft.com/office/officeart/2008/layout/VerticalCurvedList"/>
    <dgm:cxn modelId="{6A349E5F-F05E-3749-AF69-A7E8D3F8E8E7}" type="presParOf" srcId="{CB3AEB17-A3FA-1540-B337-F5B229C68FDE}" destId="{5B704BCA-CE01-9A46-BB8C-1AECC83EBAE4}" srcOrd="0" destOrd="0" presId="urn:microsoft.com/office/officeart/2008/layout/VerticalCurvedList"/>
    <dgm:cxn modelId="{AF2748BB-3C1A-2845-B5EE-A3B3309F355B}" type="presParOf" srcId="{5B704BCA-CE01-9A46-BB8C-1AECC83EBAE4}" destId="{F891E69C-D880-AC48-B46D-B31B423EB3A8}" srcOrd="0" destOrd="0" presId="urn:microsoft.com/office/officeart/2008/layout/VerticalCurvedList"/>
    <dgm:cxn modelId="{77398B2C-BC95-3C40-BCD9-76B8F4BFC678}" type="presParOf" srcId="{F891E69C-D880-AC48-B46D-B31B423EB3A8}" destId="{1AC41044-2C8C-2B41-83E2-B5C6708F24C1}" srcOrd="0" destOrd="0" presId="urn:microsoft.com/office/officeart/2008/layout/VerticalCurvedList"/>
    <dgm:cxn modelId="{70644B71-31DE-8147-AE26-C19B861A8FA9}" type="presParOf" srcId="{F891E69C-D880-AC48-B46D-B31B423EB3A8}" destId="{88120B1D-F1AC-894D-9132-CCACAAD529E4}" srcOrd="1" destOrd="0" presId="urn:microsoft.com/office/officeart/2008/layout/VerticalCurvedList"/>
    <dgm:cxn modelId="{65DAC535-FCC8-DD49-AB29-BA36AA7D9C42}" type="presParOf" srcId="{F891E69C-D880-AC48-B46D-B31B423EB3A8}" destId="{FF8D4F55-E8DE-D74E-A9B6-352E9C6C843C}" srcOrd="2" destOrd="0" presId="urn:microsoft.com/office/officeart/2008/layout/VerticalCurvedList"/>
    <dgm:cxn modelId="{C00C2E37-5742-B841-8B22-D04BFFABAA29}" type="presParOf" srcId="{F891E69C-D880-AC48-B46D-B31B423EB3A8}" destId="{89C6C634-C1FA-994A-B0F2-A07390697AFC}" srcOrd="3" destOrd="0" presId="urn:microsoft.com/office/officeart/2008/layout/VerticalCurvedList"/>
    <dgm:cxn modelId="{5CE9273D-D463-9947-ABB6-2BC64632D8A2}" type="presParOf" srcId="{5B704BCA-CE01-9A46-BB8C-1AECC83EBAE4}" destId="{DE5DCB44-DBFF-D247-B8CA-E16A7FD04B13}" srcOrd="1" destOrd="0" presId="urn:microsoft.com/office/officeart/2008/layout/VerticalCurvedList"/>
    <dgm:cxn modelId="{C3898854-C3D9-4141-8227-D87992BCB831}" type="presParOf" srcId="{5B704BCA-CE01-9A46-BB8C-1AECC83EBAE4}" destId="{96CAEF22-DC88-4C4B-9C8E-D064828F69A3}" srcOrd="2" destOrd="0" presId="urn:microsoft.com/office/officeart/2008/layout/VerticalCurvedList"/>
    <dgm:cxn modelId="{1E322C91-4DBE-CA44-9B2A-B4555E66BE49}" type="presParOf" srcId="{96CAEF22-DC88-4C4B-9C8E-D064828F69A3}" destId="{2E23988A-F2F8-A64D-8CA3-2E872B408E6D}" srcOrd="0" destOrd="0" presId="urn:microsoft.com/office/officeart/2008/layout/VerticalCurvedList"/>
    <dgm:cxn modelId="{5BF80BB6-E493-2D47-BB65-9275C0605D1A}" type="presParOf" srcId="{5B704BCA-CE01-9A46-BB8C-1AECC83EBAE4}" destId="{E62BFD83-D12C-7B42-9833-24B2ADFEF34B}" srcOrd="3" destOrd="0" presId="urn:microsoft.com/office/officeart/2008/layout/VerticalCurvedList"/>
    <dgm:cxn modelId="{A0099E1F-2759-6045-ADAB-F33C37BCF06F}" type="presParOf" srcId="{5B704BCA-CE01-9A46-BB8C-1AECC83EBAE4}" destId="{4A941B54-7D20-5641-8712-3C5C1E3B52C6}" srcOrd="4" destOrd="0" presId="urn:microsoft.com/office/officeart/2008/layout/VerticalCurvedList"/>
    <dgm:cxn modelId="{B38CC35E-9D5B-234A-ACF2-3EB188005031}" type="presParOf" srcId="{4A941B54-7D20-5641-8712-3C5C1E3B52C6}" destId="{4D7EE856-A7C4-0E4E-8578-4E549094249C}" srcOrd="0" destOrd="0" presId="urn:microsoft.com/office/officeart/2008/layout/VerticalCurvedList"/>
    <dgm:cxn modelId="{6BF962A2-6A74-2B4A-81C1-32DA025B296F}" type="presParOf" srcId="{5B704BCA-CE01-9A46-BB8C-1AECC83EBAE4}" destId="{3E3AC4FB-431C-C842-A7A4-B05691BC2AAA}" srcOrd="5" destOrd="0" presId="urn:microsoft.com/office/officeart/2008/layout/VerticalCurvedList"/>
    <dgm:cxn modelId="{70FF2549-C8EC-1C4B-A057-E92EA1E4AA19}" type="presParOf" srcId="{5B704BCA-CE01-9A46-BB8C-1AECC83EBAE4}" destId="{F08E5C4F-7046-3E41-88EC-E77887D6786F}" srcOrd="6" destOrd="0" presId="urn:microsoft.com/office/officeart/2008/layout/VerticalCurvedList"/>
    <dgm:cxn modelId="{7DED365A-AC1A-2D49-B2EF-040DCC03E861}" type="presParOf" srcId="{F08E5C4F-7046-3E41-88EC-E77887D6786F}" destId="{27AC28D5-1B40-9842-A388-744ED3BCDA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4946E6-704F-2E48-AAE1-CDE25145F66B}"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58A3628D-83BD-0D46-8B46-4BF4FB160250}">
      <dgm:prSet phldrT="[Text]"/>
      <dgm:spPr/>
      <dgm:t>
        <a:bodyPr/>
        <a:lstStyle/>
        <a:p>
          <a:r>
            <a:rPr lang="en-US" dirty="0"/>
            <a:t>Congruence (real, authentic, ang genuine)</a:t>
          </a:r>
        </a:p>
      </dgm:t>
    </dgm:pt>
    <dgm:pt modelId="{07804598-183D-934D-80EF-71C5510D4971}" type="parTrans" cxnId="{55E69BB3-CB80-BA49-AAFE-8B2710952C83}">
      <dgm:prSet/>
      <dgm:spPr/>
      <dgm:t>
        <a:bodyPr/>
        <a:lstStyle/>
        <a:p>
          <a:endParaRPr lang="en-US"/>
        </a:p>
      </dgm:t>
    </dgm:pt>
    <dgm:pt modelId="{11FDAC25-A754-DD43-9313-25E01F25D6C1}" type="sibTrans" cxnId="{55E69BB3-CB80-BA49-AAFE-8B2710952C83}">
      <dgm:prSet/>
      <dgm:spPr/>
      <dgm:t>
        <a:bodyPr/>
        <a:lstStyle/>
        <a:p>
          <a:endParaRPr lang="en-US"/>
        </a:p>
      </dgm:t>
    </dgm:pt>
    <dgm:pt modelId="{ACF332BC-6091-8E47-9A64-31940AF63B53}">
      <dgm:prSet phldrT="[Text]"/>
      <dgm:spPr/>
      <dgm:t>
        <a:bodyPr/>
        <a:lstStyle/>
        <a:p>
          <a:r>
            <a:rPr lang="en-US" dirty="0"/>
            <a:t>Unconditional Positive Regard</a:t>
          </a:r>
        </a:p>
      </dgm:t>
    </dgm:pt>
    <dgm:pt modelId="{084B932E-45C2-7D4D-8F97-50DEF5B15E27}" type="parTrans" cxnId="{8516E3B2-1628-D343-BC1D-5F71ABDD8F0E}">
      <dgm:prSet/>
      <dgm:spPr/>
      <dgm:t>
        <a:bodyPr/>
        <a:lstStyle/>
        <a:p>
          <a:endParaRPr lang="en-US"/>
        </a:p>
      </dgm:t>
    </dgm:pt>
    <dgm:pt modelId="{57CF9B41-98AE-FE4A-96E1-5D484A79199C}" type="sibTrans" cxnId="{8516E3B2-1628-D343-BC1D-5F71ABDD8F0E}">
      <dgm:prSet/>
      <dgm:spPr/>
      <dgm:t>
        <a:bodyPr/>
        <a:lstStyle/>
        <a:p>
          <a:endParaRPr lang="en-US"/>
        </a:p>
      </dgm:t>
    </dgm:pt>
    <dgm:pt modelId="{49F7F26B-C785-AC45-84CD-CDAC5FB65B23}">
      <dgm:prSet phldrT="[Text]"/>
      <dgm:spPr/>
      <dgm:t>
        <a:bodyPr/>
        <a:lstStyle/>
        <a:p>
          <a:r>
            <a:rPr lang="en-US" dirty="0"/>
            <a:t>Empathic Understanding </a:t>
          </a:r>
        </a:p>
      </dgm:t>
    </dgm:pt>
    <dgm:pt modelId="{E60F827C-9D7F-0B42-AAEF-26523E6A64A1}" type="parTrans" cxnId="{CEA8EA58-0589-F341-A5D6-397A6377D53C}">
      <dgm:prSet/>
      <dgm:spPr/>
      <dgm:t>
        <a:bodyPr/>
        <a:lstStyle/>
        <a:p>
          <a:endParaRPr lang="en-US"/>
        </a:p>
      </dgm:t>
    </dgm:pt>
    <dgm:pt modelId="{45B06023-D7E7-7049-8BB2-DA7DAB6A5B75}" type="sibTrans" cxnId="{CEA8EA58-0589-F341-A5D6-397A6377D53C}">
      <dgm:prSet/>
      <dgm:spPr/>
      <dgm:t>
        <a:bodyPr/>
        <a:lstStyle/>
        <a:p>
          <a:endParaRPr lang="en-US"/>
        </a:p>
      </dgm:t>
    </dgm:pt>
    <dgm:pt modelId="{CB3AEB17-A3FA-1540-B337-F5B229C68FDE}" type="pres">
      <dgm:prSet presAssocID="{BB4946E6-704F-2E48-AAE1-CDE25145F66B}" presName="Name0" presStyleCnt="0">
        <dgm:presLayoutVars>
          <dgm:chMax val="7"/>
          <dgm:chPref val="7"/>
          <dgm:dir/>
        </dgm:presLayoutVars>
      </dgm:prSet>
      <dgm:spPr/>
    </dgm:pt>
    <dgm:pt modelId="{5B704BCA-CE01-9A46-BB8C-1AECC83EBAE4}" type="pres">
      <dgm:prSet presAssocID="{BB4946E6-704F-2E48-AAE1-CDE25145F66B}" presName="Name1" presStyleCnt="0"/>
      <dgm:spPr/>
    </dgm:pt>
    <dgm:pt modelId="{F891E69C-D880-AC48-B46D-B31B423EB3A8}" type="pres">
      <dgm:prSet presAssocID="{BB4946E6-704F-2E48-AAE1-CDE25145F66B}" presName="cycle" presStyleCnt="0"/>
      <dgm:spPr/>
    </dgm:pt>
    <dgm:pt modelId="{1AC41044-2C8C-2B41-83E2-B5C6708F24C1}" type="pres">
      <dgm:prSet presAssocID="{BB4946E6-704F-2E48-AAE1-CDE25145F66B}" presName="srcNode" presStyleLbl="node1" presStyleIdx="0" presStyleCnt="3"/>
      <dgm:spPr/>
    </dgm:pt>
    <dgm:pt modelId="{88120B1D-F1AC-894D-9132-CCACAAD529E4}" type="pres">
      <dgm:prSet presAssocID="{BB4946E6-704F-2E48-AAE1-CDE25145F66B}" presName="conn" presStyleLbl="parChTrans1D2" presStyleIdx="0" presStyleCnt="1"/>
      <dgm:spPr/>
    </dgm:pt>
    <dgm:pt modelId="{FF8D4F55-E8DE-D74E-A9B6-352E9C6C843C}" type="pres">
      <dgm:prSet presAssocID="{BB4946E6-704F-2E48-AAE1-CDE25145F66B}" presName="extraNode" presStyleLbl="node1" presStyleIdx="0" presStyleCnt="3"/>
      <dgm:spPr/>
    </dgm:pt>
    <dgm:pt modelId="{89C6C634-C1FA-994A-B0F2-A07390697AFC}" type="pres">
      <dgm:prSet presAssocID="{BB4946E6-704F-2E48-AAE1-CDE25145F66B}" presName="dstNode" presStyleLbl="node1" presStyleIdx="0" presStyleCnt="3"/>
      <dgm:spPr/>
    </dgm:pt>
    <dgm:pt modelId="{DE5DCB44-DBFF-D247-B8CA-E16A7FD04B13}" type="pres">
      <dgm:prSet presAssocID="{58A3628D-83BD-0D46-8B46-4BF4FB160250}" presName="text_1" presStyleLbl="node1" presStyleIdx="0" presStyleCnt="3">
        <dgm:presLayoutVars>
          <dgm:bulletEnabled val="1"/>
        </dgm:presLayoutVars>
      </dgm:prSet>
      <dgm:spPr/>
    </dgm:pt>
    <dgm:pt modelId="{96CAEF22-DC88-4C4B-9C8E-D064828F69A3}" type="pres">
      <dgm:prSet presAssocID="{58A3628D-83BD-0D46-8B46-4BF4FB160250}" presName="accent_1" presStyleCnt="0"/>
      <dgm:spPr/>
    </dgm:pt>
    <dgm:pt modelId="{2E23988A-F2F8-A64D-8CA3-2E872B408E6D}" type="pres">
      <dgm:prSet presAssocID="{58A3628D-83BD-0D46-8B46-4BF4FB160250}" presName="accentRepeatNode" presStyleLbl="solidFgAcc1" presStyleIdx="0" presStyleCnt="3"/>
      <dgm:spPr/>
    </dgm:pt>
    <dgm:pt modelId="{E62BFD83-D12C-7B42-9833-24B2ADFEF34B}" type="pres">
      <dgm:prSet presAssocID="{ACF332BC-6091-8E47-9A64-31940AF63B53}" presName="text_2" presStyleLbl="node1" presStyleIdx="1" presStyleCnt="3">
        <dgm:presLayoutVars>
          <dgm:bulletEnabled val="1"/>
        </dgm:presLayoutVars>
      </dgm:prSet>
      <dgm:spPr/>
    </dgm:pt>
    <dgm:pt modelId="{4A941B54-7D20-5641-8712-3C5C1E3B52C6}" type="pres">
      <dgm:prSet presAssocID="{ACF332BC-6091-8E47-9A64-31940AF63B53}" presName="accent_2" presStyleCnt="0"/>
      <dgm:spPr/>
    </dgm:pt>
    <dgm:pt modelId="{4D7EE856-A7C4-0E4E-8578-4E549094249C}" type="pres">
      <dgm:prSet presAssocID="{ACF332BC-6091-8E47-9A64-31940AF63B53}" presName="accentRepeatNode" presStyleLbl="solidFgAcc1" presStyleIdx="1" presStyleCnt="3"/>
      <dgm:spPr/>
    </dgm:pt>
    <dgm:pt modelId="{3E3AC4FB-431C-C842-A7A4-B05691BC2AAA}" type="pres">
      <dgm:prSet presAssocID="{49F7F26B-C785-AC45-84CD-CDAC5FB65B23}" presName="text_3" presStyleLbl="node1" presStyleIdx="2" presStyleCnt="3">
        <dgm:presLayoutVars>
          <dgm:bulletEnabled val="1"/>
        </dgm:presLayoutVars>
      </dgm:prSet>
      <dgm:spPr/>
    </dgm:pt>
    <dgm:pt modelId="{F08E5C4F-7046-3E41-88EC-E77887D6786F}" type="pres">
      <dgm:prSet presAssocID="{49F7F26B-C785-AC45-84CD-CDAC5FB65B23}" presName="accent_3" presStyleCnt="0"/>
      <dgm:spPr/>
    </dgm:pt>
    <dgm:pt modelId="{27AC28D5-1B40-9842-A388-744ED3BCDA63}" type="pres">
      <dgm:prSet presAssocID="{49F7F26B-C785-AC45-84CD-CDAC5FB65B23}" presName="accentRepeatNode" presStyleLbl="solidFgAcc1" presStyleIdx="2" presStyleCnt="3"/>
      <dgm:spPr/>
    </dgm:pt>
  </dgm:ptLst>
  <dgm:cxnLst>
    <dgm:cxn modelId="{E0CC4333-E947-E84D-89C5-69E1B4F7EE13}" type="presOf" srcId="{49F7F26B-C785-AC45-84CD-CDAC5FB65B23}" destId="{3E3AC4FB-431C-C842-A7A4-B05691BC2AAA}" srcOrd="0" destOrd="0" presId="urn:microsoft.com/office/officeart/2008/layout/VerticalCurvedList"/>
    <dgm:cxn modelId="{CEA8EA58-0589-F341-A5D6-397A6377D53C}" srcId="{BB4946E6-704F-2E48-AAE1-CDE25145F66B}" destId="{49F7F26B-C785-AC45-84CD-CDAC5FB65B23}" srcOrd="2" destOrd="0" parTransId="{E60F827C-9D7F-0B42-AAEF-26523E6A64A1}" sibTransId="{45B06023-D7E7-7049-8BB2-DA7DAB6A5B75}"/>
    <dgm:cxn modelId="{2C70BF85-5C67-7843-A954-5E03278FB23E}" type="presOf" srcId="{BB4946E6-704F-2E48-AAE1-CDE25145F66B}" destId="{CB3AEB17-A3FA-1540-B337-F5B229C68FDE}" srcOrd="0" destOrd="0" presId="urn:microsoft.com/office/officeart/2008/layout/VerticalCurvedList"/>
    <dgm:cxn modelId="{C01A1A92-471B-A048-A70F-2A9BEEC32E29}" type="presOf" srcId="{58A3628D-83BD-0D46-8B46-4BF4FB160250}" destId="{DE5DCB44-DBFF-D247-B8CA-E16A7FD04B13}" srcOrd="0" destOrd="0" presId="urn:microsoft.com/office/officeart/2008/layout/VerticalCurvedList"/>
    <dgm:cxn modelId="{AC0F4597-C758-7B4F-9BE7-F49C9D83F2FE}" type="presOf" srcId="{ACF332BC-6091-8E47-9A64-31940AF63B53}" destId="{E62BFD83-D12C-7B42-9833-24B2ADFEF34B}" srcOrd="0" destOrd="0" presId="urn:microsoft.com/office/officeart/2008/layout/VerticalCurvedList"/>
    <dgm:cxn modelId="{8516E3B2-1628-D343-BC1D-5F71ABDD8F0E}" srcId="{BB4946E6-704F-2E48-AAE1-CDE25145F66B}" destId="{ACF332BC-6091-8E47-9A64-31940AF63B53}" srcOrd="1" destOrd="0" parTransId="{084B932E-45C2-7D4D-8F97-50DEF5B15E27}" sibTransId="{57CF9B41-98AE-FE4A-96E1-5D484A79199C}"/>
    <dgm:cxn modelId="{55E69BB3-CB80-BA49-AAFE-8B2710952C83}" srcId="{BB4946E6-704F-2E48-AAE1-CDE25145F66B}" destId="{58A3628D-83BD-0D46-8B46-4BF4FB160250}" srcOrd="0" destOrd="0" parTransId="{07804598-183D-934D-80EF-71C5510D4971}" sibTransId="{11FDAC25-A754-DD43-9313-25E01F25D6C1}"/>
    <dgm:cxn modelId="{C82691E6-EA59-7D42-803F-A59BC0866D71}" type="presOf" srcId="{11FDAC25-A754-DD43-9313-25E01F25D6C1}" destId="{88120B1D-F1AC-894D-9132-CCACAAD529E4}" srcOrd="0" destOrd="0" presId="urn:microsoft.com/office/officeart/2008/layout/VerticalCurvedList"/>
    <dgm:cxn modelId="{6A349E5F-F05E-3749-AF69-A7E8D3F8E8E7}" type="presParOf" srcId="{CB3AEB17-A3FA-1540-B337-F5B229C68FDE}" destId="{5B704BCA-CE01-9A46-BB8C-1AECC83EBAE4}" srcOrd="0" destOrd="0" presId="urn:microsoft.com/office/officeart/2008/layout/VerticalCurvedList"/>
    <dgm:cxn modelId="{AF2748BB-3C1A-2845-B5EE-A3B3309F355B}" type="presParOf" srcId="{5B704BCA-CE01-9A46-BB8C-1AECC83EBAE4}" destId="{F891E69C-D880-AC48-B46D-B31B423EB3A8}" srcOrd="0" destOrd="0" presId="urn:microsoft.com/office/officeart/2008/layout/VerticalCurvedList"/>
    <dgm:cxn modelId="{77398B2C-BC95-3C40-BCD9-76B8F4BFC678}" type="presParOf" srcId="{F891E69C-D880-AC48-B46D-B31B423EB3A8}" destId="{1AC41044-2C8C-2B41-83E2-B5C6708F24C1}" srcOrd="0" destOrd="0" presId="urn:microsoft.com/office/officeart/2008/layout/VerticalCurvedList"/>
    <dgm:cxn modelId="{70644B71-31DE-8147-AE26-C19B861A8FA9}" type="presParOf" srcId="{F891E69C-D880-AC48-B46D-B31B423EB3A8}" destId="{88120B1D-F1AC-894D-9132-CCACAAD529E4}" srcOrd="1" destOrd="0" presId="urn:microsoft.com/office/officeart/2008/layout/VerticalCurvedList"/>
    <dgm:cxn modelId="{65DAC535-FCC8-DD49-AB29-BA36AA7D9C42}" type="presParOf" srcId="{F891E69C-D880-AC48-B46D-B31B423EB3A8}" destId="{FF8D4F55-E8DE-D74E-A9B6-352E9C6C843C}" srcOrd="2" destOrd="0" presId="urn:microsoft.com/office/officeart/2008/layout/VerticalCurvedList"/>
    <dgm:cxn modelId="{C00C2E37-5742-B841-8B22-D04BFFABAA29}" type="presParOf" srcId="{F891E69C-D880-AC48-B46D-B31B423EB3A8}" destId="{89C6C634-C1FA-994A-B0F2-A07390697AFC}" srcOrd="3" destOrd="0" presId="urn:microsoft.com/office/officeart/2008/layout/VerticalCurvedList"/>
    <dgm:cxn modelId="{5CE9273D-D463-9947-ABB6-2BC64632D8A2}" type="presParOf" srcId="{5B704BCA-CE01-9A46-BB8C-1AECC83EBAE4}" destId="{DE5DCB44-DBFF-D247-B8CA-E16A7FD04B13}" srcOrd="1" destOrd="0" presId="urn:microsoft.com/office/officeart/2008/layout/VerticalCurvedList"/>
    <dgm:cxn modelId="{C3898854-C3D9-4141-8227-D87992BCB831}" type="presParOf" srcId="{5B704BCA-CE01-9A46-BB8C-1AECC83EBAE4}" destId="{96CAEF22-DC88-4C4B-9C8E-D064828F69A3}" srcOrd="2" destOrd="0" presId="urn:microsoft.com/office/officeart/2008/layout/VerticalCurvedList"/>
    <dgm:cxn modelId="{1E322C91-4DBE-CA44-9B2A-B4555E66BE49}" type="presParOf" srcId="{96CAEF22-DC88-4C4B-9C8E-D064828F69A3}" destId="{2E23988A-F2F8-A64D-8CA3-2E872B408E6D}" srcOrd="0" destOrd="0" presId="urn:microsoft.com/office/officeart/2008/layout/VerticalCurvedList"/>
    <dgm:cxn modelId="{5BF80BB6-E493-2D47-BB65-9275C0605D1A}" type="presParOf" srcId="{5B704BCA-CE01-9A46-BB8C-1AECC83EBAE4}" destId="{E62BFD83-D12C-7B42-9833-24B2ADFEF34B}" srcOrd="3" destOrd="0" presId="urn:microsoft.com/office/officeart/2008/layout/VerticalCurvedList"/>
    <dgm:cxn modelId="{A0099E1F-2759-6045-ADAB-F33C37BCF06F}" type="presParOf" srcId="{5B704BCA-CE01-9A46-BB8C-1AECC83EBAE4}" destId="{4A941B54-7D20-5641-8712-3C5C1E3B52C6}" srcOrd="4" destOrd="0" presId="urn:microsoft.com/office/officeart/2008/layout/VerticalCurvedList"/>
    <dgm:cxn modelId="{B38CC35E-9D5B-234A-ACF2-3EB188005031}" type="presParOf" srcId="{4A941B54-7D20-5641-8712-3C5C1E3B52C6}" destId="{4D7EE856-A7C4-0E4E-8578-4E549094249C}" srcOrd="0" destOrd="0" presId="urn:microsoft.com/office/officeart/2008/layout/VerticalCurvedList"/>
    <dgm:cxn modelId="{6BF962A2-6A74-2B4A-81C1-32DA025B296F}" type="presParOf" srcId="{5B704BCA-CE01-9A46-BB8C-1AECC83EBAE4}" destId="{3E3AC4FB-431C-C842-A7A4-B05691BC2AAA}" srcOrd="5" destOrd="0" presId="urn:microsoft.com/office/officeart/2008/layout/VerticalCurvedList"/>
    <dgm:cxn modelId="{70FF2549-C8EC-1C4B-A057-E92EA1E4AA19}" type="presParOf" srcId="{5B704BCA-CE01-9A46-BB8C-1AECC83EBAE4}" destId="{F08E5C4F-7046-3E41-88EC-E77887D6786F}" srcOrd="6" destOrd="0" presId="urn:microsoft.com/office/officeart/2008/layout/VerticalCurvedList"/>
    <dgm:cxn modelId="{7DED365A-AC1A-2D49-B2EF-040DCC03E861}" type="presParOf" srcId="{F08E5C4F-7046-3E41-88EC-E77887D6786F}" destId="{27AC28D5-1B40-9842-A388-744ED3BCDA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4946E6-704F-2E48-AAE1-CDE25145F66B}"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58A3628D-83BD-0D46-8B46-4BF4FB160250}">
      <dgm:prSet phldrT="[Text]"/>
      <dgm:spPr/>
      <dgm:t>
        <a:bodyPr/>
        <a:lstStyle/>
        <a:p>
          <a:r>
            <a:rPr lang="en-US" dirty="0"/>
            <a:t>Congruence (real, authentic, ang genuine)</a:t>
          </a:r>
        </a:p>
      </dgm:t>
    </dgm:pt>
    <dgm:pt modelId="{07804598-183D-934D-80EF-71C5510D4971}" type="parTrans" cxnId="{55E69BB3-CB80-BA49-AAFE-8B2710952C83}">
      <dgm:prSet/>
      <dgm:spPr/>
      <dgm:t>
        <a:bodyPr/>
        <a:lstStyle/>
        <a:p>
          <a:endParaRPr lang="en-US"/>
        </a:p>
      </dgm:t>
    </dgm:pt>
    <dgm:pt modelId="{11FDAC25-A754-DD43-9313-25E01F25D6C1}" type="sibTrans" cxnId="{55E69BB3-CB80-BA49-AAFE-8B2710952C83}">
      <dgm:prSet/>
      <dgm:spPr/>
      <dgm:t>
        <a:bodyPr/>
        <a:lstStyle/>
        <a:p>
          <a:endParaRPr lang="en-US"/>
        </a:p>
      </dgm:t>
    </dgm:pt>
    <dgm:pt modelId="{ACF332BC-6091-8E47-9A64-31940AF63B53}">
      <dgm:prSet phldrT="[Text]"/>
      <dgm:spPr/>
      <dgm:t>
        <a:bodyPr/>
        <a:lstStyle/>
        <a:p>
          <a:r>
            <a:rPr lang="en-US" dirty="0"/>
            <a:t>Unconditional Positive Regard</a:t>
          </a:r>
        </a:p>
      </dgm:t>
    </dgm:pt>
    <dgm:pt modelId="{084B932E-45C2-7D4D-8F97-50DEF5B15E27}" type="parTrans" cxnId="{8516E3B2-1628-D343-BC1D-5F71ABDD8F0E}">
      <dgm:prSet/>
      <dgm:spPr/>
      <dgm:t>
        <a:bodyPr/>
        <a:lstStyle/>
        <a:p>
          <a:endParaRPr lang="en-US"/>
        </a:p>
      </dgm:t>
    </dgm:pt>
    <dgm:pt modelId="{57CF9B41-98AE-FE4A-96E1-5D484A79199C}" type="sibTrans" cxnId="{8516E3B2-1628-D343-BC1D-5F71ABDD8F0E}">
      <dgm:prSet/>
      <dgm:spPr/>
      <dgm:t>
        <a:bodyPr/>
        <a:lstStyle/>
        <a:p>
          <a:endParaRPr lang="en-US"/>
        </a:p>
      </dgm:t>
    </dgm:pt>
    <dgm:pt modelId="{49F7F26B-C785-AC45-84CD-CDAC5FB65B23}">
      <dgm:prSet phldrT="[Text]"/>
      <dgm:spPr/>
      <dgm:t>
        <a:bodyPr/>
        <a:lstStyle/>
        <a:p>
          <a:r>
            <a:rPr lang="en-US" dirty="0"/>
            <a:t>Empathic Understanding </a:t>
          </a:r>
        </a:p>
      </dgm:t>
    </dgm:pt>
    <dgm:pt modelId="{E60F827C-9D7F-0B42-AAEF-26523E6A64A1}" type="parTrans" cxnId="{CEA8EA58-0589-F341-A5D6-397A6377D53C}">
      <dgm:prSet/>
      <dgm:spPr/>
      <dgm:t>
        <a:bodyPr/>
        <a:lstStyle/>
        <a:p>
          <a:endParaRPr lang="en-US"/>
        </a:p>
      </dgm:t>
    </dgm:pt>
    <dgm:pt modelId="{45B06023-D7E7-7049-8BB2-DA7DAB6A5B75}" type="sibTrans" cxnId="{CEA8EA58-0589-F341-A5D6-397A6377D53C}">
      <dgm:prSet/>
      <dgm:spPr/>
      <dgm:t>
        <a:bodyPr/>
        <a:lstStyle/>
        <a:p>
          <a:endParaRPr lang="en-US"/>
        </a:p>
      </dgm:t>
    </dgm:pt>
    <dgm:pt modelId="{CB3AEB17-A3FA-1540-B337-F5B229C68FDE}" type="pres">
      <dgm:prSet presAssocID="{BB4946E6-704F-2E48-AAE1-CDE25145F66B}" presName="Name0" presStyleCnt="0">
        <dgm:presLayoutVars>
          <dgm:chMax val="7"/>
          <dgm:chPref val="7"/>
          <dgm:dir/>
        </dgm:presLayoutVars>
      </dgm:prSet>
      <dgm:spPr/>
    </dgm:pt>
    <dgm:pt modelId="{5B704BCA-CE01-9A46-BB8C-1AECC83EBAE4}" type="pres">
      <dgm:prSet presAssocID="{BB4946E6-704F-2E48-AAE1-CDE25145F66B}" presName="Name1" presStyleCnt="0"/>
      <dgm:spPr/>
    </dgm:pt>
    <dgm:pt modelId="{F891E69C-D880-AC48-B46D-B31B423EB3A8}" type="pres">
      <dgm:prSet presAssocID="{BB4946E6-704F-2E48-AAE1-CDE25145F66B}" presName="cycle" presStyleCnt="0"/>
      <dgm:spPr/>
    </dgm:pt>
    <dgm:pt modelId="{1AC41044-2C8C-2B41-83E2-B5C6708F24C1}" type="pres">
      <dgm:prSet presAssocID="{BB4946E6-704F-2E48-AAE1-CDE25145F66B}" presName="srcNode" presStyleLbl="node1" presStyleIdx="0" presStyleCnt="3"/>
      <dgm:spPr/>
    </dgm:pt>
    <dgm:pt modelId="{88120B1D-F1AC-894D-9132-CCACAAD529E4}" type="pres">
      <dgm:prSet presAssocID="{BB4946E6-704F-2E48-AAE1-CDE25145F66B}" presName="conn" presStyleLbl="parChTrans1D2" presStyleIdx="0" presStyleCnt="1"/>
      <dgm:spPr/>
    </dgm:pt>
    <dgm:pt modelId="{FF8D4F55-E8DE-D74E-A9B6-352E9C6C843C}" type="pres">
      <dgm:prSet presAssocID="{BB4946E6-704F-2E48-AAE1-CDE25145F66B}" presName="extraNode" presStyleLbl="node1" presStyleIdx="0" presStyleCnt="3"/>
      <dgm:spPr/>
    </dgm:pt>
    <dgm:pt modelId="{89C6C634-C1FA-994A-B0F2-A07390697AFC}" type="pres">
      <dgm:prSet presAssocID="{BB4946E6-704F-2E48-AAE1-CDE25145F66B}" presName="dstNode" presStyleLbl="node1" presStyleIdx="0" presStyleCnt="3"/>
      <dgm:spPr/>
    </dgm:pt>
    <dgm:pt modelId="{DE5DCB44-DBFF-D247-B8CA-E16A7FD04B13}" type="pres">
      <dgm:prSet presAssocID="{58A3628D-83BD-0D46-8B46-4BF4FB160250}" presName="text_1" presStyleLbl="node1" presStyleIdx="0" presStyleCnt="3">
        <dgm:presLayoutVars>
          <dgm:bulletEnabled val="1"/>
        </dgm:presLayoutVars>
      </dgm:prSet>
      <dgm:spPr/>
    </dgm:pt>
    <dgm:pt modelId="{96CAEF22-DC88-4C4B-9C8E-D064828F69A3}" type="pres">
      <dgm:prSet presAssocID="{58A3628D-83BD-0D46-8B46-4BF4FB160250}" presName="accent_1" presStyleCnt="0"/>
      <dgm:spPr/>
    </dgm:pt>
    <dgm:pt modelId="{2E23988A-F2F8-A64D-8CA3-2E872B408E6D}" type="pres">
      <dgm:prSet presAssocID="{58A3628D-83BD-0D46-8B46-4BF4FB160250}" presName="accentRepeatNode" presStyleLbl="solidFgAcc1" presStyleIdx="0" presStyleCnt="3"/>
      <dgm:spPr/>
    </dgm:pt>
    <dgm:pt modelId="{E62BFD83-D12C-7B42-9833-24B2ADFEF34B}" type="pres">
      <dgm:prSet presAssocID="{ACF332BC-6091-8E47-9A64-31940AF63B53}" presName="text_2" presStyleLbl="node1" presStyleIdx="1" presStyleCnt="3">
        <dgm:presLayoutVars>
          <dgm:bulletEnabled val="1"/>
        </dgm:presLayoutVars>
      </dgm:prSet>
      <dgm:spPr/>
    </dgm:pt>
    <dgm:pt modelId="{4A941B54-7D20-5641-8712-3C5C1E3B52C6}" type="pres">
      <dgm:prSet presAssocID="{ACF332BC-6091-8E47-9A64-31940AF63B53}" presName="accent_2" presStyleCnt="0"/>
      <dgm:spPr/>
    </dgm:pt>
    <dgm:pt modelId="{4D7EE856-A7C4-0E4E-8578-4E549094249C}" type="pres">
      <dgm:prSet presAssocID="{ACF332BC-6091-8E47-9A64-31940AF63B53}" presName="accentRepeatNode" presStyleLbl="solidFgAcc1" presStyleIdx="1" presStyleCnt="3"/>
      <dgm:spPr/>
    </dgm:pt>
    <dgm:pt modelId="{3E3AC4FB-431C-C842-A7A4-B05691BC2AAA}" type="pres">
      <dgm:prSet presAssocID="{49F7F26B-C785-AC45-84CD-CDAC5FB65B23}" presName="text_3" presStyleLbl="node1" presStyleIdx="2" presStyleCnt="3">
        <dgm:presLayoutVars>
          <dgm:bulletEnabled val="1"/>
        </dgm:presLayoutVars>
      </dgm:prSet>
      <dgm:spPr/>
    </dgm:pt>
    <dgm:pt modelId="{F08E5C4F-7046-3E41-88EC-E77887D6786F}" type="pres">
      <dgm:prSet presAssocID="{49F7F26B-C785-AC45-84CD-CDAC5FB65B23}" presName="accent_3" presStyleCnt="0"/>
      <dgm:spPr/>
    </dgm:pt>
    <dgm:pt modelId="{27AC28D5-1B40-9842-A388-744ED3BCDA63}" type="pres">
      <dgm:prSet presAssocID="{49F7F26B-C785-AC45-84CD-CDAC5FB65B23}" presName="accentRepeatNode" presStyleLbl="solidFgAcc1" presStyleIdx="2" presStyleCnt="3"/>
      <dgm:spPr/>
    </dgm:pt>
  </dgm:ptLst>
  <dgm:cxnLst>
    <dgm:cxn modelId="{E0CC4333-E947-E84D-89C5-69E1B4F7EE13}" type="presOf" srcId="{49F7F26B-C785-AC45-84CD-CDAC5FB65B23}" destId="{3E3AC4FB-431C-C842-A7A4-B05691BC2AAA}" srcOrd="0" destOrd="0" presId="urn:microsoft.com/office/officeart/2008/layout/VerticalCurvedList"/>
    <dgm:cxn modelId="{CEA8EA58-0589-F341-A5D6-397A6377D53C}" srcId="{BB4946E6-704F-2E48-AAE1-CDE25145F66B}" destId="{49F7F26B-C785-AC45-84CD-CDAC5FB65B23}" srcOrd="2" destOrd="0" parTransId="{E60F827C-9D7F-0B42-AAEF-26523E6A64A1}" sibTransId="{45B06023-D7E7-7049-8BB2-DA7DAB6A5B75}"/>
    <dgm:cxn modelId="{2C70BF85-5C67-7843-A954-5E03278FB23E}" type="presOf" srcId="{BB4946E6-704F-2E48-AAE1-CDE25145F66B}" destId="{CB3AEB17-A3FA-1540-B337-F5B229C68FDE}" srcOrd="0" destOrd="0" presId="urn:microsoft.com/office/officeart/2008/layout/VerticalCurvedList"/>
    <dgm:cxn modelId="{C01A1A92-471B-A048-A70F-2A9BEEC32E29}" type="presOf" srcId="{58A3628D-83BD-0D46-8B46-4BF4FB160250}" destId="{DE5DCB44-DBFF-D247-B8CA-E16A7FD04B13}" srcOrd="0" destOrd="0" presId="urn:microsoft.com/office/officeart/2008/layout/VerticalCurvedList"/>
    <dgm:cxn modelId="{AC0F4597-C758-7B4F-9BE7-F49C9D83F2FE}" type="presOf" srcId="{ACF332BC-6091-8E47-9A64-31940AF63B53}" destId="{E62BFD83-D12C-7B42-9833-24B2ADFEF34B}" srcOrd="0" destOrd="0" presId="urn:microsoft.com/office/officeart/2008/layout/VerticalCurvedList"/>
    <dgm:cxn modelId="{8516E3B2-1628-D343-BC1D-5F71ABDD8F0E}" srcId="{BB4946E6-704F-2E48-AAE1-CDE25145F66B}" destId="{ACF332BC-6091-8E47-9A64-31940AF63B53}" srcOrd="1" destOrd="0" parTransId="{084B932E-45C2-7D4D-8F97-50DEF5B15E27}" sibTransId="{57CF9B41-98AE-FE4A-96E1-5D484A79199C}"/>
    <dgm:cxn modelId="{55E69BB3-CB80-BA49-AAFE-8B2710952C83}" srcId="{BB4946E6-704F-2E48-AAE1-CDE25145F66B}" destId="{58A3628D-83BD-0D46-8B46-4BF4FB160250}" srcOrd="0" destOrd="0" parTransId="{07804598-183D-934D-80EF-71C5510D4971}" sibTransId="{11FDAC25-A754-DD43-9313-25E01F25D6C1}"/>
    <dgm:cxn modelId="{C82691E6-EA59-7D42-803F-A59BC0866D71}" type="presOf" srcId="{11FDAC25-A754-DD43-9313-25E01F25D6C1}" destId="{88120B1D-F1AC-894D-9132-CCACAAD529E4}" srcOrd="0" destOrd="0" presId="urn:microsoft.com/office/officeart/2008/layout/VerticalCurvedList"/>
    <dgm:cxn modelId="{6A349E5F-F05E-3749-AF69-A7E8D3F8E8E7}" type="presParOf" srcId="{CB3AEB17-A3FA-1540-B337-F5B229C68FDE}" destId="{5B704BCA-CE01-9A46-BB8C-1AECC83EBAE4}" srcOrd="0" destOrd="0" presId="urn:microsoft.com/office/officeart/2008/layout/VerticalCurvedList"/>
    <dgm:cxn modelId="{AF2748BB-3C1A-2845-B5EE-A3B3309F355B}" type="presParOf" srcId="{5B704BCA-CE01-9A46-BB8C-1AECC83EBAE4}" destId="{F891E69C-D880-AC48-B46D-B31B423EB3A8}" srcOrd="0" destOrd="0" presId="urn:microsoft.com/office/officeart/2008/layout/VerticalCurvedList"/>
    <dgm:cxn modelId="{77398B2C-BC95-3C40-BCD9-76B8F4BFC678}" type="presParOf" srcId="{F891E69C-D880-AC48-B46D-B31B423EB3A8}" destId="{1AC41044-2C8C-2B41-83E2-B5C6708F24C1}" srcOrd="0" destOrd="0" presId="urn:microsoft.com/office/officeart/2008/layout/VerticalCurvedList"/>
    <dgm:cxn modelId="{70644B71-31DE-8147-AE26-C19B861A8FA9}" type="presParOf" srcId="{F891E69C-D880-AC48-B46D-B31B423EB3A8}" destId="{88120B1D-F1AC-894D-9132-CCACAAD529E4}" srcOrd="1" destOrd="0" presId="urn:microsoft.com/office/officeart/2008/layout/VerticalCurvedList"/>
    <dgm:cxn modelId="{65DAC535-FCC8-DD49-AB29-BA36AA7D9C42}" type="presParOf" srcId="{F891E69C-D880-AC48-B46D-B31B423EB3A8}" destId="{FF8D4F55-E8DE-D74E-A9B6-352E9C6C843C}" srcOrd="2" destOrd="0" presId="urn:microsoft.com/office/officeart/2008/layout/VerticalCurvedList"/>
    <dgm:cxn modelId="{C00C2E37-5742-B841-8B22-D04BFFABAA29}" type="presParOf" srcId="{F891E69C-D880-AC48-B46D-B31B423EB3A8}" destId="{89C6C634-C1FA-994A-B0F2-A07390697AFC}" srcOrd="3" destOrd="0" presId="urn:microsoft.com/office/officeart/2008/layout/VerticalCurvedList"/>
    <dgm:cxn modelId="{5CE9273D-D463-9947-ABB6-2BC64632D8A2}" type="presParOf" srcId="{5B704BCA-CE01-9A46-BB8C-1AECC83EBAE4}" destId="{DE5DCB44-DBFF-D247-B8CA-E16A7FD04B13}" srcOrd="1" destOrd="0" presId="urn:microsoft.com/office/officeart/2008/layout/VerticalCurvedList"/>
    <dgm:cxn modelId="{C3898854-C3D9-4141-8227-D87992BCB831}" type="presParOf" srcId="{5B704BCA-CE01-9A46-BB8C-1AECC83EBAE4}" destId="{96CAEF22-DC88-4C4B-9C8E-D064828F69A3}" srcOrd="2" destOrd="0" presId="urn:microsoft.com/office/officeart/2008/layout/VerticalCurvedList"/>
    <dgm:cxn modelId="{1E322C91-4DBE-CA44-9B2A-B4555E66BE49}" type="presParOf" srcId="{96CAEF22-DC88-4C4B-9C8E-D064828F69A3}" destId="{2E23988A-F2F8-A64D-8CA3-2E872B408E6D}" srcOrd="0" destOrd="0" presId="urn:microsoft.com/office/officeart/2008/layout/VerticalCurvedList"/>
    <dgm:cxn modelId="{5BF80BB6-E493-2D47-BB65-9275C0605D1A}" type="presParOf" srcId="{5B704BCA-CE01-9A46-BB8C-1AECC83EBAE4}" destId="{E62BFD83-D12C-7B42-9833-24B2ADFEF34B}" srcOrd="3" destOrd="0" presId="urn:microsoft.com/office/officeart/2008/layout/VerticalCurvedList"/>
    <dgm:cxn modelId="{A0099E1F-2759-6045-ADAB-F33C37BCF06F}" type="presParOf" srcId="{5B704BCA-CE01-9A46-BB8C-1AECC83EBAE4}" destId="{4A941B54-7D20-5641-8712-3C5C1E3B52C6}" srcOrd="4" destOrd="0" presId="urn:microsoft.com/office/officeart/2008/layout/VerticalCurvedList"/>
    <dgm:cxn modelId="{B38CC35E-9D5B-234A-ACF2-3EB188005031}" type="presParOf" srcId="{4A941B54-7D20-5641-8712-3C5C1E3B52C6}" destId="{4D7EE856-A7C4-0E4E-8578-4E549094249C}" srcOrd="0" destOrd="0" presId="urn:microsoft.com/office/officeart/2008/layout/VerticalCurvedList"/>
    <dgm:cxn modelId="{6BF962A2-6A74-2B4A-81C1-32DA025B296F}" type="presParOf" srcId="{5B704BCA-CE01-9A46-BB8C-1AECC83EBAE4}" destId="{3E3AC4FB-431C-C842-A7A4-B05691BC2AAA}" srcOrd="5" destOrd="0" presId="urn:microsoft.com/office/officeart/2008/layout/VerticalCurvedList"/>
    <dgm:cxn modelId="{70FF2549-C8EC-1C4B-A057-E92EA1E4AA19}" type="presParOf" srcId="{5B704BCA-CE01-9A46-BB8C-1AECC83EBAE4}" destId="{F08E5C4F-7046-3E41-88EC-E77887D6786F}" srcOrd="6" destOrd="0" presId="urn:microsoft.com/office/officeart/2008/layout/VerticalCurvedList"/>
    <dgm:cxn modelId="{7DED365A-AC1A-2D49-B2EF-040DCC03E861}" type="presParOf" srcId="{F08E5C4F-7046-3E41-88EC-E77887D6786F}" destId="{27AC28D5-1B40-9842-A388-744ED3BCDA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9D8567-D4D1-3A49-B9C8-1249C916DD1B}" type="doc">
      <dgm:prSet loTypeId="urn:microsoft.com/office/officeart/2005/8/layout/pyramid1" loCatId="" qsTypeId="urn:microsoft.com/office/officeart/2005/8/quickstyle/simple1" qsCatId="simple" csTypeId="urn:microsoft.com/office/officeart/2005/8/colors/accent4_2" csCatId="accent4" phldr="1"/>
      <dgm:spPr/>
      <dgm:t>
        <a:bodyPr/>
        <a:lstStyle/>
        <a:p>
          <a:endParaRPr lang="en-US"/>
        </a:p>
      </dgm:t>
    </dgm:pt>
    <dgm:pt modelId="{41A65C8E-7F6E-9B46-833C-DC1E0FBFD3C7}">
      <dgm:prSet phldrT="[Text]"/>
      <dgm:spPr/>
      <dgm:t>
        <a:bodyPr/>
        <a:lstStyle/>
        <a:p>
          <a:r>
            <a:rPr lang="en-US" dirty="0">
              <a:solidFill>
                <a:schemeClr val="tx1">
                  <a:lumMod val="50000"/>
                </a:schemeClr>
              </a:solidFill>
            </a:rPr>
            <a:t>Cultural Humility</a:t>
          </a:r>
        </a:p>
      </dgm:t>
    </dgm:pt>
    <dgm:pt modelId="{E55A7551-FF57-3344-8B28-89602920ECB0}" type="parTrans" cxnId="{DD4DD213-E9AF-4643-9DB5-1E9F89DD6ED0}">
      <dgm:prSet/>
      <dgm:spPr/>
      <dgm:t>
        <a:bodyPr/>
        <a:lstStyle/>
        <a:p>
          <a:endParaRPr lang="en-US"/>
        </a:p>
      </dgm:t>
    </dgm:pt>
    <dgm:pt modelId="{17CE4418-1998-8448-8052-D91C91B02C3D}" type="sibTrans" cxnId="{DD4DD213-E9AF-4643-9DB5-1E9F89DD6ED0}">
      <dgm:prSet/>
      <dgm:spPr/>
      <dgm:t>
        <a:bodyPr/>
        <a:lstStyle/>
        <a:p>
          <a:endParaRPr lang="en-US"/>
        </a:p>
      </dgm:t>
    </dgm:pt>
    <dgm:pt modelId="{A066E52E-E8BD-304B-B126-1E7620744B8B}">
      <dgm:prSet phldrT="[Text]"/>
      <dgm:spPr/>
      <dgm:t>
        <a:bodyPr/>
        <a:lstStyle/>
        <a:p>
          <a:r>
            <a:rPr lang="en-US"/>
            <a:t>Multicultural orientation</a:t>
          </a:r>
          <a:endParaRPr lang="en-US" dirty="0"/>
        </a:p>
      </dgm:t>
    </dgm:pt>
    <dgm:pt modelId="{6C483F1E-C484-4949-A6AC-CBF719A9C230}" type="parTrans" cxnId="{60CD4AE8-524B-B44E-98FD-DFB36B0B8B4B}">
      <dgm:prSet/>
      <dgm:spPr/>
      <dgm:t>
        <a:bodyPr/>
        <a:lstStyle/>
        <a:p>
          <a:endParaRPr lang="en-US"/>
        </a:p>
      </dgm:t>
    </dgm:pt>
    <dgm:pt modelId="{A41CB9BB-8877-2248-9AD0-687243F63E65}" type="sibTrans" cxnId="{60CD4AE8-524B-B44E-98FD-DFB36B0B8B4B}">
      <dgm:prSet/>
      <dgm:spPr/>
      <dgm:t>
        <a:bodyPr/>
        <a:lstStyle/>
        <a:p>
          <a:endParaRPr lang="en-US"/>
        </a:p>
      </dgm:t>
    </dgm:pt>
    <dgm:pt modelId="{37B8DB64-8E96-464D-B6B5-4905A68747C4}">
      <dgm:prSet phldrT="[Text]"/>
      <dgm:spPr/>
      <dgm:t>
        <a:bodyPr/>
        <a:lstStyle/>
        <a:p>
          <a:r>
            <a:rPr lang="en-US" dirty="0">
              <a:solidFill>
                <a:schemeClr val="tx1">
                  <a:lumMod val="50000"/>
                </a:schemeClr>
              </a:solidFill>
            </a:rPr>
            <a:t>Cultural Competency</a:t>
          </a:r>
        </a:p>
      </dgm:t>
    </dgm:pt>
    <dgm:pt modelId="{A31E4F81-3685-DF4E-8104-234034403EE2}" type="parTrans" cxnId="{A8966740-7BB5-3141-9F80-53E6E8D39D85}">
      <dgm:prSet/>
      <dgm:spPr/>
      <dgm:t>
        <a:bodyPr/>
        <a:lstStyle/>
        <a:p>
          <a:endParaRPr lang="en-US"/>
        </a:p>
      </dgm:t>
    </dgm:pt>
    <dgm:pt modelId="{DD88728C-4E98-F148-8520-E3B44B09332D}" type="sibTrans" cxnId="{A8966740-7BB5-3141-9F80-53E6E8D39D85}">
      <dgm:prSet/>
      <dgm:spPr/>
      <dgm:t>
        <a:bodyPr/>
        <a:lstStyle/>
        <a:p>
          <a:endParaRPr lang="en-US"/>
        </a:p>
      </dgm:t>
    </dgm:pt>
    <dgm:pt modelId="{42D94EFD-1E96-1142-AACA-1F7B2BEEF303}">
      <dgm:prSet phldrT="[Text]"/>
      <dgm:spPr/>
      <dgm:t>
        <a:bodyPr/>
        <a:lstStyle/>
        <a:p>
          <a:r>
            <a:rPr lang="en-US"/>
            <a:t>Knowledge</a:t>
          </a:r>
          <a:endParaRPr lang="en-US" dirty="0"/>
        </a:p>
      </dgm:t>
    </dgm:pt>
    <dgm:pt modelId="{D85E0D55-9E2F-4249-993E-379AD260D6BA}" type="parTrans" cxnId="{BEAD38E1-2224-4C45-9E7E-7D4787C568B6}">
      <dgm:prSet/>
      <dgm:spPr/>
      <dgm:t>
        <a:bodyPr/>
        <a:lstStyle/>
        <a:p>
          <a:endParaRPr lang="en-US"/>
        </a:p>
      </dgm:t>
    </dgm:pt>
    <dgm:pt modelId="{D50DDA0B-4FC3-EA41-863D-05A6D702A5B8}" type="sibTrans" cxnId="{BEAD38E1-2224-4C45-9E7E-7D4787C568B6}">
      <dgm:prSet/>
      <dgm:spPr/>
      <dgm:t>
        <a:bodyPr/>
        <a:lstStyle/>
        <a:p>
          <a:endParaRPr lang="en-US"/>
        </a:p>
      </dgm:t>
    </dgm:pt>
    <dgm:pt modelId="{66D5DBBE-EA05-644A-9C51-469CAC6C89F2}">
      <dgm:prSet phldrT="[Text]"/>
      <dgm:spPr/>
      <dgm:t>
        <a:bodyPr/>
        <a:lstStyle/>
        <a:p>
          <a:r>
            <a:rPr lang="en-US"/>
            <a:t>Attitudes</a:t>
          </a:r>
          <a:endParaRPr lang="en-US" dirty="0"/>
        </a:p>
      </dgm:t>
    </dgm:pt>
    <dgm:pt modelId="{DA6FF212-8902-B547-AF91-D8214BE3314E}" type="parTrans" cxnId="{3498DE97-6996-3B42-9B6A-68FD2675F54D}">
      <dgm:prSet/>
      <dgm:spPr/>
      <dgm:t>
        <a:bodyPr/>
        <a:lstStyle/>
        <a:p>
          <a:endParaRPr lang="en-US"/>
        </a:p>
      </dgm:t>
    </dgm:pt>
    <dgm:pt modelId="{B9E95815-F0D7-6D4E-9EB4-0D574FF20051}" type="sibTrans" cxnId="{3498DE97-6996-3B42-9B6A-68FD2675F54D}">
      <dgm:prSet/>
      <dgm:spPr/>
      <dgm:t>
        <a:bodyPr/>
        <a:lstStyle/>
        <a:p>
          <a:endParaRPr lang="en-US"/>
        </a:p>
      </dgm:t>
    </dgm:pt>
    <dgm:pt modelId="{E5F12623-A5F6-9F40-A99D-0B4AC203EC09}">
      <dgm:prSet phldrT="[Text]"/>
      <dgm:spPr/>
      <dgm:t>
        <a:bodyPr/>
        <a:lstStyle/>
        <a:p>
          <a:r>
            <a:rPr lang="en-US"/>
            <a:t>Awareness</a:t>
          </a:r>
          <a:endParaRPr lang="en-US" dirty="0"/>
        </a:p>
      </dgm:t>
    </dgm:pt>
    <dgm:pt modelId="{A31CF954-2217-144F-9676-A0CB699C6AE9}" type="parTrans" cxnId="{58C83F2F-E3F7-644A-92B1-3D1FE5F4F3BE}">
      <dgm:prSet/>
      <dgm:spPr/>
      <dgm:t>
        <a:bodyPr/>
        <a:lstStyle/>
        <a:p>
          <a:endParaRPr lang="en-US"/>
        </a:p>
      </dgm:t>
    </dgm:pt>
    <dgm:pt modelId="{467A7FFA-D526-7D48-8239-86533A57A917}" type="sibTrans" cxnId="{58C83F2F-E3F7-644A-92B1-3D1FE5F4F3BE}">
      <dgm:prSet/>
      <dgm:spPr/>
      <dgm:t>
        <a:bodyPr/>
        <a:lstStyle/>
        <a:p>
          <a:endParaRPr lang="en-US"/>
        </a:p>
      </dgm:t>
    </dgm:pt>
    <dgm:pt modelId="{2AE0CB11-69B2-8F4A-A9CF-38DB8450CB8F}">
      <dgm:prSet phldrT="[Text]"/>
      <dgm:spPr/>
      <dgm:t>
        <a:bodyPr/>
        <a:lstStyle/>
        <a:p>
          <a:r>
            <a:rPr lang="en-US"/>
            <a:t>Skills</a:t>
          </a:r>
          <a:endParaRPr lang="en-US" dirty="0"/>
        </a:p>
      </dgm:t>
    </dgm:pt>
    <dgm:pt modelId="{3793F093-6245-1E47-94ED-76C1DC0D8F14}" type="parTrans" cxnId="{3B0BBBDE-1BF2-664C-88E5-D22913EB05A2}">
      <dgm:prSet/>
      <dgm:spPr/>
      <dgm:t>
        <a:bodyPr/>
        <a:lstStyle/>
        <a:p>
          <a:endParaRPr lang="en-US"/>
        </a:p>
      </dgm:t>
    </dgm:pt>
    <dgm:pt modelId="{B70562A1-2AB2-C047-901C-1264C69E2AA8}" type="sibTrans" cxnId="{3B0BBBDE-1BF2-664C-88E5-D22913EB05A2}">
      <dgm:prSet/>
      <dgm:spPr/>
      <dgm:t>
        <a:bodyPr/>
        <a:lstStyle/>
        <a:p>
          <a:endParaRPr lang="en-US"/>
        </a:p>
      </dgm:t>
    </dgm:pt>
    <dgm:pt modelId="{DF9EFA90-EF49-AB41-905E-8020D8A22BF8}">
      <dgm:prSet phldrT="[Text]"/>
      <dgm:spPr/>
      <dgm:t>
        <a:bodyPr/>
        <a:lstStyle/>
        <a:p>
          <a:r>
            <a:rPr lang="en-US"/>
            <a:t>Lifelong learning</a:t>
          </a:r>
          <a:endParaRPr lang="en-US" dirty="0"/>
        </a:p>
      </dgm:t>
    </dgm:pt>
    <dgm:pt modelId="{AEC67486-7534-614C-B59F-C6C58E045228}" type="parTrans" cxnId="{C5907BF5-1E51-4547-AF79-E6B8ABB65590}">
      <dgm:prSet/>
      <dgm:spPr/>
      <dgm:t>
        <a:bodyPr/>
        <a:lstStyle/>
        <a:p>
          <a:endParaRPr lang="en-US"/>
        </a:p>
      </dgm:t>
    </dgm:pt>
    <dgm:pt modelId="{FE76546E-A5FF-AD40-96D5-84CCCD9DF2E7}" type="sibTrans" cxnId="{C5907BF5-1E51-4547-AF79-E6B8ABB65590}">
      <dgm:prSet/>
      <dgm:spPr/>
      <dgm:t>
        <a:bodyPr/>
        <a:lstStyle/>
        <a:p>
          <a:endParaRPr lang="en-US"/>
        </a:p>
      </dgm:t>
    </dgm:pt>
    <dgm:pt modelId="{ED4F0ACC-9485-3242-BA7D-0E59D38BB70A}">
      <dgm:prSet phldrT="[Text]"/>
      <dgm:spPr/>
      <dgm:t>
        <a:bodyPr/>
        <a:lstStyle/>
        <a:p>
          <a:r>
            <a:rPr lang="en-US" dirty="0"/>
            <a:t>Holding institutions accountable</a:t>
          </a:r>
        </a:p>
      </dgm:t>
    </dgm:pt>
    <dgm:pt modelId="{5231C0A4-23F6-F748-8166-7F46F9A72EF3}" type="parTrans" cxnId="{F3DDEE90-0685-D34F-B53D-76C4FAA9E06A}">
      <dgm:prSet/>
      <dgm:spPr/>
      <dgm:t>
        <a:bodyPr/>
        <a:lstStyle/>
        <a:p>
          <a:endParaRPr lang="en-US"/>
        </a:p>
      </dgm:t>
    </dgm:pt>
    <dgm:pt modelId="{C1788810-CD83-834A-A77A-AD3B1E5A584B}" type="sibTrans" cxnId="{F3DDEE90-0685-D34F-B53D-76C4FAA9E06A}">
      <dgm:prSet/>
      <dgm:spPr/>
      <dgm:t>
        <a:bodyPr/>
        <a:lstStyle/>
        <a:p>
          <a:endParaRPr lang="en-US"/>
        </a:p>
      </dgm:t>
    </dgm:pt>
    <dgm:pt modelId="{03127111-CEBA-324F-83F2-49BE7D6DE784}">
      <dgm:prSet phldrT="[Text]"/>
      <dgm:spPr/>
      <dgm:t>
        <a:bodyPr/>
        <a:lstStyle/>
        <a:p>
          <a:r>
            <a:rPr lang="en-US" dirty="0"/>
            <a:t>Recognizes power imbalance</a:t>
          </a:r>
        </a:p>
      </dgm:t>
    </dgm:pt>
    <dgm:pt modelId="{E348EEDD-6F11-5449-B9D5-AB1754E8A19D}" type="parTrans" cxnId="{30C9446F-7DD3-AE4C-AC1A-9720BF3D7374}">
      <dgm:prSet/>
      <dgm:spPr/>
      <dgm:t>
        <a:bodyPr/>
        <a:lstStyle/>
        <a:p>
          <a:endParaRPr lang="en-US"/>
        </a:p>
      </dgm:t>
    </dgm:pt>
    <dgm:pt modelId="{AEF4FE8C-0624-2C43-9477-824CFE83D245}" type="sibTrans" cxnId="{30C9446F-7DD3-AE4C-AC1A-9720BF3D7374}">
      <dgm:prSet/>
      <dgm:spPr/>
      <dgm:t>
        <a:bodyPr/>
        <a:lstStyle/>
        <a:p>
          <a:endParaRPr lang="en-US"/>
        </a:p>
      </dgm:t>
    </dgm:pt>
    <dgm:pt modelId="{8AC8A114-730F-FF48-9430-E304C1E4BBD8}" type="pres">
      <dgm:prSet presAssocID="{359D8567-D4D1-3A49-B9C8-1249C916DD1B}" presName="Name0" presStyleCnt="0">
        <dgm:presLayoutVars>
          <dgm:dir/>
          <dgm:animLvl val="lvl"/>
          <dgm:resizeHandles val="exact"/>
        </dgm:presLayoutVars>
      </dgm:prSet>
      <dgm:spPr/>
    </dgm:pt>
    <dgm:pt modelId="{95B96974-996C-6442-940A-ACFA66112CD9}" type="pres">
      <dgm:prSet presAssocID="{41A65C8E-7F6E-9B46-833C-DC1E0FBFD3C7}" presName="Name8" presStyleCnt="0"/>
      <dgm:spPr/>
    </dgm:pt>
    <dgm:pt modelId="{89668732-C0B4-B941-BE32-736D3FBB4209}" type="pres">
      <dgm:prSet presAssocID="{41A65C8E-7F6E-9B46-833C-DC1E0FBFD3C7}" presName="acctBkgd" presStyleLbl="alignAcc1" presStyleIdx="0" presStyleCnt="2"/>
      <dgm:spPr/>
    </dgm:pt>
    <dgm:pt modelId="{A1AECA91-6FB0-1844-9FB3-1939A6C9C69C}" type="pres">
      <dgm:prSet presAssocID="{41A65C8E-7F6E-9B46-833C-DC1E0FBFD3C7}" presName="acctTx" presStyleLbl="alignAcc1" presStyleIdx="0" presStyleCnt="2">
        <dgm:presLayoutVars>
          <dgm:bulletEnabled val="1"/>
        </dgm:presLayoutVars>
      </dgm:prSet>
      <dgm:spPr/>
    </dgm:pt>
    <dgm:pt modelId="{BC697907-25F3-7143-9AFE-FD192F57BE9B}" type="pres">
      <dgm:prSet presAssocID="{41A65C8E-7F6E-9B46-833C-DC1E0FBFD3C7}" presName="level" presStyleLbl="node1" presStyleIdx="0" presStyleCnt="2">
        <dgm:presLayoutVars>
          <dgm:chMax val="1"/>
          <dgm:bulletEnabled val="1"/>
        </dgm:presLayoutVars>
      </dgm:prSet>
      <dgm:spPr/>
    </dgm:pt>
    <dgm:pt modelId="{F08ACEC4-5932-3045-8C77-21B76C8EA198}" type="pres">
      <dgm:prSet presAssocID="{41A65C8E-7F6E-9B46-833C-DC1E0FBFD3C7}" presName="levelTx" presStyleLbl="revTx" presStyleIdx="0" presStyleCnt="0">
        <dgm:presLayoutVars>
          <dgm:chMax val="1"/>
          <dgm:bulletEnabled val="1"/>
        </dgm:presLayoutVars>
      </dgm:prSet>
      <dgm:spPr/>
    </dgm:pt>
    <dgm:pt modelId="{3B9FD203-F2DC-5449-9366-6F593B9B1FD7}" type="pres">
      <dgm:prSet presAssocID="{37B8DB64-8E96-464D-B6B5-4905A68747C4}" presName="Name8" presStyleCnt="0"/>
      <dgm:spPr/>
    </dgm:pt>
    <dgm:pt modelId="{8768EDE3-E64E-3640-95A0-C2533B5AD3F7}" type="pres">
      <dgm:prSet presAssocID="{37B8DB64-8E96-464D-B6B5-4905A68747C4}" presName="acctBkgd" presStyleLbl="alignAcc1" presStyleIdx="1" presStyleCnt="2"/>
      <dgm:spPr/>
    </dgm:pt>
    <dgm:pt modelId="{8BAF0DF9-4780-0C44-9F1E-DD4B496908D5}" type="pres">
      <dgm:prSet presAssocID="{37B8DB64-8E96-464D-B6B5-4905A68747C4}" presName="acctTx" presStyleLbl="alignAcc1" presStyleIdx="1" presStyleCnt="2">
        <dgm:presLayoutVars>
          <dgm:bulletEnabled val="1"/>
        </dgm:presLayoutVars>
      </dgm:prSet>
      <dgm:spPr/>
    </dgm:pt>
    <dgm:pt modelId="{3C58A06A-09CB-574A-8200-EAE65FB9764A}" type="pres">
      <dgm:prSet presAssocID="{37B8DB64-8E96-464D-B6B5-4905A68747C4}" presName="level" presStyleLbl="node1" presStyleIdx="1" presStyleCnt="2">
        <dgm:presLayoutVars>
          <dgm:chMax val="1"/>
          <dgm:bulletEnabled val="1"/>
        </dgm:presLayoutVars>
      </dgm:prSet>
      <dgm:spPr/>
    </dgm:pt>
    <dgm:pt modelId="{BD62A67D-9D35-1E43-A967-46668D937271}" type="pres">
      <dgm:prSet presAssocID="{37B8DB64-8E96-464D-B6B5-4905A68747C4}" presName="levelTx" presStyleLbl="revTx" presStyleIdx="0" presStyleCnt="0">
        <dgm:presLayoutVars>
          <dgm:chMax val="1"/>
          <dgm:bulletEnabled val="1"/>
        </dgm:presLayoutVars>
      </dgm:prSet>
      <dgm:spPr/>
    </dgm:pt>
  </dgm:ptLst>
  <dgm:cxnLst>
    <dgm:cxn modelId="{DD4DD213-E9AF-4643-9DB5-1E9F89DD6ED0}" srcId="{359D8567-D4D1-3A49-B9C8-1249C916DD1B}" destId="{41A65C8E-7F6E-9B46-833C-DC1E0FBFD3C7}" srcOrd="0" destOrd="0" parTransId="{E55A7551-FF57-3344-8B28-89602920ECB0}" sibTransId="{17CE4418-1998-8448-8052-D91C91B02C3D}"/>
    <dgm:cxn modelId="{569E0C1C-D26A-4743-8B5B-9C5D7EB02111}" type="presOf" srcId="{A066E52E-E8BD-304B-B126-1E7620744B8B}" destId="{89668732-C0B4-B941-BE32-736D3FBB4209}" srcOrd="0" destOrd="0" presId="urn:microsoft.com/office/officeart/2005/8/layout/pyramid1"/>
    <dgm:cxn modelId="{EF2BA82C-D4CD-564A-9666-0E72A99AFE88}" type="presOf" srcId="{ED4F0ACC-9485-3242-BA7D-0E59D38BB70A}" destId="{A1AECA91-6FB0-1844-9FB3-1939A6C9C69C}" srcOrd="1" destOrd="2" presId="urn:microsoft.com/office/officeart/2005/8/layout/pyramid1"/>
    <dgm:cxn modelId="{58C83F2F-E3F7-644A-92B1-3D1FE5F4F3BE}" srcId="{37B8DB64-8E96-464D-B6B5-4905A68747C4}" destId="{E5F12623-A5F6-9F40-A99D-0B4AC203EC09}" srcOrd="2" destOrd="0" parTransId="{A31CF954-2217-144F-9676-A0CB699C6AE9}" sibTransId="{467A7FFA-D526-7D48-8239-86533A57A917}"/>
    <dgm:cxn modelId="{A8966740-7BB5-3141-9F80-53E6E8D39D85}" srcId="{359D8567-D4D1-3A49-B9C8-1249C916DD1B}" destId="{37B8DB64-8E96-464D-B6B5-4905A68747C4}" srcOrd="1" destOrd="0" parTransId="{A31E4F81-3685-DF4E-8104-234034403EE2}" sibTransId="{DD88728C-4E98-F148-8520-E3B44B09332D}"/>
    <dgm:cxn modelId="{7354F954-B3CA-5C4D-B4A0-EA71DED6838C}" type="presOf" srcId="{359D8567-D4D1-3A49-B9C8-1249C916DD1B}" destId="{8AC8A114-730F-FF48-9430-E304C1E4BBD8}" srcOrd="0" destOrd="0" presId="urn:microsoft.com/office/officeart/2005/8/layout/pyramid1"/>
    <dgm:cxn modelId="{85FE6E59-C552-774C-A82B-7CC3CF93BBFF}" type="presOf" srcId="{A066E52E-E8BD-304B-B126-1E7620744B8B}" destId="{A1AECA91-6FB0-1844-9FB3-1939A6C9C69C}" srcOrd="1" destOrd="0" presId="urn:microsoft.com/office/officeart/2005/8/layout/pyramid1"/>
    <dgm:cxn modelId="{40788A69-2132-7C4B-A96A-49F3D82737AB}" type="presOf" srcId="{42D94EFD-1E96-1142-AACA-1F7B2BEEF303}" destId="{8768EDE3-E64E-3640-95A0-C2533B5AD3F7}" srcOrd="0" destOrd="0" presId="urn:microsoft.com/office/officeart/2005/8/layout/pyramid1"/>
    <dgm:cxn modelId="{30C9446F-7DD3-AE4C-AC1A-9720BF3D7374}" srcId="{41A65C8E-7F6E-9B46-833C-DC1E0FBFD3C7}" destId="{03127111-CEBA-324F-83F2-49BE7D6DE784}" srcOrd="3" destOrd="0" parTransId="{E348EEDD-6F11-5449-B9D5-AB1754E8A19D}" sibTransId="{AEF4FE8C-0624-2C43-9477-824CFE83D245}"/>
    <dgm:cxn modelId="{125A1570-E6A8-F84F-AD8A-364AA912C125}" type="presOf" srcId="{37B8DB64-8E96-464D-B6B5-4905A68747C4}" destId="{BD62A67D-9D35-1E43-A967-46668D937271}" srcOrd="1" destOrd="0" presId="urn:microsoft.com/office/officeart/2005/8/layout/pyramid1"/>
    <dgm:cxn modelId="{5FCD7476-DC17-6E42-9C67-538F66ACA35D}" type="presOf" srcId="{66D5DBBE-EA05-644A-9C51-469CAC6C89F2}" destId="{8BAF0DF9-4780-0C44-9F1E-DD4B496908D5}" srcOrd="1" destOrd="1" presId="urn:microsoft.com/office/officeart/2005/8/layout/pyramid1"/>
    <dgm:cxn modelId="{5A7F5A77-BDA0-AE4D-B905-C58CECA95CB7}" type="presOf" srcId="{37B8DB64-8E96-464D-B6B5-4905A68747C4}" destId="{3C58A06A-09CB-574A-8200-EAE65FB9764A}" srcOrd="0" destOrd="0" presId="urn:microsoft.com/office/officeart/2005/8/layout/pyramid1"/>
    <dgm:cxn modelId="{46C58689-F8E4-1B42-BCE1-E57DBE06393B}" type="presOf" srcId="{41A65C8E-7F6E-9B46-833C-DC1E0FBFD3C7}" destId="{F08ACEC4-5932-3045-8C77-21B76C8EA198}" srcOrd="1" destOrd="0" presId="urn:microsoft.com/office/officeart/2005/8/layout/pyramid1"/>
    <dgm:cxn modelId="{F3DDEE90-0685-D34F-B53D-76C4FAA9E06A}" srcId="{41A65C8E-7F6E-9B46-833C-DC1E0FBFD3C7}" destId="{ED4F0ACC-9485-3242-BA7D-0E59D38BB70A}" srcOrd="2" destOrd="0" parTransId="{5231C0A4-23F6-F748-8166-7F46F9A72EF3}" sibTransId="{C1788810-CD83-834A-A77A-AD3B1E5A584B}"/>
    <dgm:cxn modelId="{214C4A95-8A84-9E44-8270-2F24A1A42697}" type="presOf" srcId="{2AE0CB11-69B2-8F4A-A9CF-38DB8450CB8F}" destId="{8BAF0DF9-4780-0C44-9F1E-DD4B496908D5}" srcOrd="1" destOrd="3" presId="urn:microsoft.com/office/officeart/2005/8/layout/pyramid1"/>
    <dgm:cxn modelId="{3498DE97-6996-3B42-9B6A-68FD2675F54D}" srcId="{37B8DB64-8E96-464D-B6B5-4905A68747C4}" destId="{66D5DBBE-EA05-644A-9C51-469CAC6C89F2}" srcOrd="1" destOrd="0" parTransId="{DA6FF212-8902-B547-AF91-D8214BE3314E}" sibTransId="{B9E95815-F0D7-6D4E-9EB4-0D574FF20051}"/>
    <dgm:cxn modelId="{9DE99A98-944D-884D-AA2A-8312D9063C69}" type="presOf" srcId="{E5F12623-A5F6-9F40-A99D-0B4AC203EC09}" destId="{8BAF0DF9-4780-0C44-9F1E-DD4B496908D5}" srcOrd="1" destOrd="2" presId="urn:microsoft.com/office/officeart/2005/8/layout/pyramid1"/>
    <dgm:cxn modelId="{0567C09F-6A38-994E-AB6A-AB60EF3E6875}" type="presOf" srcId="{2AE0CB11-69B2-8F4A-A9CF-38DB8450CB8F}" destId="{8768EDE3-E64E-3640-95A0-C2533B5AD3F7}" srcOrd="0" destOrd="3" presId="urn:microsoft.com/office/officeart/2005/8/layout/pyramid1"/>
    <dgm:cxn modelId="{436427AF-95DF-FC4D-BBFC-134E25A6302B}" type="presOf" srcId="{66D5DBBE-EA05-644A-9C51-469CAC6C89F2}" destId="{8768EDE3-E64E-3640-95A0-C2533B5AD3F7}" srcOrd="0" destOrd="1" presId="urn:microsoft.com/office/officeart/2005/8/layout/pyramid1"/>
    <dgm:cxn modelId="{C6B465BC-30D1-8645-845E-D55A7D9CCE5D}" type="presOf" srcId="{ED4F0ACC-9485-3242-BA7D-0E59D38BB70A}" destId="{89668732-C0B4-B941-BE32-736D3FBB4209}" srcOrd="0" destOrd="2" presId="urn:microsoft.com/office/officeart/2005/8/layout/pyramid1"/>
    <dgm:cxn modelId="{12DB70BC-1B1C-0D45-8F4D-24C3099E8360}" type="presOf" srcId="{42D94EFD-1E96-1142-AACA-1F7B2BEEF303}" destId="{8BAF0DF9-4780-0C44-9F1E-DD4B496908D5}" srcOrd="1" destOrd="0" presId="urn:microsoft.com/office/officeart/2005/8/layout/pyramid1"/>
    <dgm:cxn modelId="{9AF6E4CD-1016-1044-8303-026A7C8D7934}" type="presOf" srcId="{41A65C8E-7F6E-9B46-833C-DC1E0FBFD3C7}" destId="{BC697907-25F3-7143-9AFE-FD192F57BE9B}" srcOrd="0" destOrd="0" presId="urn:microsoft.com/office/officeart/2005/8/layout/pyramid1"/>
    <dgm:cxn modelId="{0FCA62D1-7C66-EC49-B5C7-8EB69D3FC71A}" type="presOf" srcId="{03127111-CEBA-324F-83F2-49BE7D6DE784}" destId="{A1AECA91-6FB0-1844-9FB3-1939A6C9C69C}" srcOrd="1" destOrd="3" presId="urn:microsoft.com/office/officeart/2005/8/layout/pyramid1"/>
    <dgm:cxn modelId="{C90FE0DA-562E-574D-86A1-DE9A98F08F58}" type="presOf" srcId="{DF9EFA90-EF49-AB41-905E-8020D8A22BF8}" destId="{89668732-C0B4-B941-BE32-736D3FBB4209}" srcOrd="0" destOrd="1" presId="urn:microsoft.com/office/officeart/2005/8/layout/pyramid1"/>
    <dgm:cxn modelId="{3B0BBBDE-1BF2-664C-88E5-D22913EB05A2}" srcId="{37B8DB64-8E96-464D-B6B5-4905A68747C4}" destId="{2AE0CB11-69B2-8F4A-A9CF-38DB8450CB8F}" srcOrd="3" destOrd="0" parTransId="{3793F093-6245-1E47-94ED-76C1DC0D8F14}" sibTransId="{B70562A1-2AB2-C047-901C-1264C69E2AA8}"/>
    <dgm:cxn modelId="{BEAD38E1-2224-4C45-9E7E-7D4787C568B6}" srcId="{37B8DB64-8E96-464D-B6B5-4905A68747C4}" destId="{42D94EFD-1E96-1142-AACA-1F7B2BEEF303}" srcOrd="0" destOrd="0" parTransId="{D85E0D55-9E2F-4249-993E-379AD260D6BA}" sibTransId="{D50DDA0B-4FC3-EA41-863D-05A6D702A5B8}"/>
    <dgm:cxn modelId="{843312E5-D1CA-1740-BD3F-334BC14027E0}" type="presOf" srcId="{03127111-CEBA-324F-83F2-49BE7D6DE784}" destId="{89668732-C0B4-B941-BE32-736D3FBB4209}" srcOrd="0" destOrd="3" presId="urn:microsoft.com/office/officeart/2005/8/layout/pyramid1"/>
    <dgm:cxn modelId="{60CD4AE8-524B-B44E-98FD-DFB36B0B8B4B}" srcId="{41A65C8E-7F6E-9B46-833C-DC1E0FBFD3C7}" destId="{A066E52E-E8BD-304B-B126-1E7620744B8B}" srcOrd="0" destOrd="0" parTransId="{6C483F1E-C484-4949-A6AC-CBF719A9C230}" sibTransId="{A41CB9BB-8877-2248-9AD0-687243F63E65}"/>
    <dgm:cxn modelId="{DDD537EE-243D-0648-B27F-1BEACD840AF0}" type="presOf" srcId="{E5F12623-A5F6-9F40-A99D-0B4AC203EC09}" destId="{8768EDE3-E64E-3640-95A0-C2533B5AD3F7}" srcOrd="0" destOrd="2" presId="urn:microsoft.com/office/officeart/2005/8/layout/pyramid1"/>
    <dgm:cxn modelId="{4AAC83EF-D308-4D41-82EF-2E87533409FE}" type="presOf" srcId="{DF9EFA90-EF49-AB41-905E-8020D8A22BF8}" destId="{A1AECA91-6FB0-1844-9FB3-1939A6C9C69C}" srcOrd="1" destOrd="1" presId="urn:microsoft.com/office/officeart/2005/8/layout/pyramid1"/>
    <dgm:cxn modelId="{C5907BF5-1E51-4547-AF79-E6B8ABB65590}" srcId="{41A65C8E-7F6E-9B46-833C-DC1E0FBFD3C7}" destId="{DF9EFA90-EF49-AB41-905E-8020D8A22BF8}" srcOrd="1" destOrd="0" parTransId="{AEC67486-7534-614C-B59F-C6C58E045228}" sibTransId="{FE76546E-A5FF-AD40-96D5-84CCCD9DF2E7}"/>
    <dgm:cxn modelId="{C4907FFC-ACF8-1E4E-BD83-79724563B637}" type="presParOf" srcId="{8AC8A114-730F-FF48-9430-E304C1E4BBD8}" destId="{95B96974-996C-6442-940A-ACFA66112CD9}" srcOrd="0" destOrd="0" presId="urn:microsoft.com/office/officeart/2005/8/layout/pyramid1"/>
    <dgm:cxn modelId="{41CF7A7E-E8C9-9146-AE13-D68C8710452B}" type="presParOf" srcId="{95B96974-996C-6442-940A-ACFA66112CD9}" destId="{89668732-C0B4-B941-BE32-736D3FBB4209}" srcOrd="0" destOrd="0" presId="urn:microsoft.com/office/officeart/2005/8/layout/pyramid1"/>
    <dgm:cxn modelId="{9A4C1F0E-B8EC-1D4C-B467-4CBF81D2BF6E}" type="presParOf" srcId="{95B96974-996C-6442-940A-ACFA66112CD9}" destId="{A1AECA91-6FB0-1844-9FB3-1939A6C9C69C}" srcOrd="1" destOrd="0" presId="urn:microsoft.com/office/officeart/2005/8/layout/pyramid1"/>
    <dgm:cxn modelId="{7A9F0B45-995E-9242-BF47-12B59F7B2397}" type="presParOf" srcId="{95B96974-996C-6442-940A-ACFA66112CD9}" destId="{BC697907-25F3-7143-9AFE-FD192F57BE9B}" srcOrd="2" destOrd="0" presId="urn:microsoft.com/office/officeart/2005/8/layout/pyramid1"/>
    <dgm:cxn modelId="{15922A83-52C0-5344-8ECA-513BEB294B74}" type="presParOf" srcId="{95B96974-996C-6442-940A-ACFA66112CD9}" destId="{F08ACEC4-5932-3045-8C77-21B76C8EA198}" srcOrd="3" destOrd="0" presId="urn:microsoft.com/office/officeart/2005/8/layout/pyramid1"/>
    <dgm:cxn modelId="{1BA1099E-B7DD-F742-8C18-0D9A7D85C54F}" type="presParOf" srcId="{8AC8A114-730F-FF48-9430-E304C1E4BBD8}" destId="{3B9FD203-F2DC-5449-9366-6F593B9B1FD7}" srcOrd="1" destOrd="0" presId="urn:microsoft.com/office/officeart/2005/8/layout/pyramid1"/>
    <dgm:cxn modelId="{3A3FB980-8A91-6845-AF9A-2AC63583D6A2}" type="presParOf" srcId="{3B9FD203-F2DC-5449-9366-6F593B9B1FD7}" destId="{8768EDE3-E64E-3640-95A0-C2533B5AD3F7}" srcOrd="0" destOrd="0" presId="urn:microsoft.com/office/officeart/2005/8/layout/pyramid1"/>
    <dgm:cxn modelId="{D9B6F0DC-197B-1446-B535-344526560052}" type="presParOf" srcId="{3B9FD203-F2DC-5449-9366-6F593B9B1FD7}" destId="{8BAF0DF9-4780-0C44-9F1E-DD4B496908D5}" srcOrd="1" destOrd="0" presId="urn:microsoft.com/office/officeart/2005/8/layout/pyramid1"/>
    <dgm:cxn modelId="{3B3AA42B-38B5-A048-BFB6-95F441AE0CBE}" type="presParOf" srcId="{3B9FD203-F2DC-5449-9366-6F593B9B1FD7}" destId="{3C58A06A-09CB-574A-8200-EAE65FB9764A}" srcOrd="2" destOrd="0" presId="urn:microsoft.com/office/officeart/2005/8/layout/pyramid1"/>
    <dgm:cxn modelId="{701CFE8B-9CB1-A344-A946-FF6AB6F483CA}" type="presParOf" srcId="{3B9FD203-F2DC-5449-9366-6F593B9B1FD7}" destId="{BD62A67D-9D35-1E43-A967-46668D937271}"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1689-40DA-CE44-9AE8-2797171BCE0C}">
      <dsp:nvSpPr>
        <dsp:cNvPr id="0" name=""/>
        <dsp:cNvSpPr/>
      </dsp:nvSpPr>
      <dsp:spPr>
        <a:xfrm>
          <a:off x="-5851777" y="-895572"/>
          <a:ext cx="6966565" cy="6966565"/>
        </a:xfrm>
        <a:prstGeom prst="blockArc">
          <a:avLst>
            <a:gd name="adj1" fmla="val 18900000"/>
            <a:gd name="adj2" fmla="val 2700000"/>
            <a:gd name="adj3" fmla="val 3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86B99-3210-3449-8343-4A91ADE5B40C}">
      <dsp:nvSpPr>
        <dsp:cNvPr id="0" name=""/>
        <dsp:cNvSpPr/>
      </dsp:nvSpPr>
      <dsp:spPr>
        <a:xfrm>
          <a:off x="583503" y="397886"/>
          <a:ext cx="11151296" cy="7961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9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Your place </a:t>
          </a:r>
          <a:r>
            <a:rPr lang="en-US" sz="2600" kern="1200"/>
            <a:t>in space</a:t>
          </a:r>
          <a:endParaRPr lang="en-US" sz="2600" kern="1200" dirty="0"/>
        </a:p>
      </dsp:txBody>
      <dsp:txXfrm>
        <a:off x="583503" y="397886"/>
        <a:ext cx="11151296" cy="796186"/>
      </dsp:txXfrm>
    </dsp:sp>
    <dsp:sp modelId="{8937B620-483A-3643-B349-78A2BE04D9DD}">
      <dsp:nvSpPr>
        <dsp:cNvPr id="0" name=""/>
        <dsp:cNvSpPr/>
      </dsp:nvSpPr>
      <dsp:spPr>
        <a:xfrm>
          <a:off x="85886" y="298363"/>
          <a:ext cx="995233" cy="99523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CAAB3A-653C-3942-B8E2-5DCB24626000}">
      <dsp:nvSpPr>
        <dsp:cNvPr id="0" name=""/>
        <dsp:cNvSpPr/>
      </dsp:nvSpPr>
      <dsp:spPr>
        <a:xfrm>
          <a:off x="1039975" y="1592373"/>
          <a:ext cx="10694824" cy="7961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9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Identity is complex</a:t>
          </a:r>
        </a:p>
      </dsp:txBody>
      <dsp:txXfrm>
        <a:off x="1039975" y="1592373"/>
        <a:ext cx="10694824" cy="796186"/>
      </dsp:txXfrm>
    </dsp:sp>
    <dsp:sp modelId="{D648ECD4-0CF6-344C-9B02-6130B94FC3F6}">
      <dsp:nvSpPr>
        <dsp:cNvPr id="0" name=""/>
        <dsp:cNvSpPr/>
      </dsp:nvSpPr>
      <dsp:spPr>
        <a:xfrm>
          <a:off x="542358" y="1492850"/>
          <a:ext cx="995233" cy="99523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A188C-8374-5644-98A3-3EAC1BCF7E32}">
      <dsp:nvSpPr>
        <dsp:cNvPr id="0" name=""/>
        <dsp:cNvSpPr/>
      </dsp:nvSpPr>
      <dsp:spPr>
        <a:xfrm>
          <a:off x="1039975" y="2786860"/>
          <a:ext cx="10694824" cy="7961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9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Identity is contextual </a:t>
          </a:r>
        </a:p>
      </dsp:txBody>
      <dsp:txXfrm>
        <a:off x="1039975" y="2786860"/>
        <a:ext cx="10694824" cy="796186"/>
      </dsp:txXfrm>
    </dsp:sp>
    <dsp:sp modelId="{3E111718-CF21-7F4B-9B62-9B77FC12277F}">
      <dsp:nvSpPr>
        <dsp:cNvPr id="0" name=""/>
        <dsp:cNvSpPr/>
      </dsp:nvSpPr>
      <dsp:spPr>
        <a:xfrm>
          <a:off x="542358" y="2687337"/>
          <a:ext cx="995233" cy="99523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13A8C-D0E4-494C-89BE-30F5B638B755}">
      <dsp:nvSpPr>
        <dsp:cNvPr id="0" name=""/>
        <dsp:cNvSpPr/>
      </dsp:nvSpPr>
      <dsp:spPr>
        <a:xfrm>
          <a:off x="583503" y="3981347"/>
          <a:ext cx="11151296" cy="7961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9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Provides lens through which we see research and provide clinical care</a:t>
          </a:r>
        </a:p>
      </dsp:txBody>
      <dsp:txXfrm>
        <a:off x="583503" y="3981347"/>
        <a:ext cx="11151296" cy="796186"/>
      </dsp:txXfrm>
    </dsp:sp>
    <dsp:sp modelId="{8A5D9C86-6E2C-C445-8E4A-890FD255ACF2}">
      <dsp:nvSpPr>
        <dsp:cNvPr id="0" name=""/>
        <dsp:cNvSpPr/>
      </dsp:nvSpPr>
      <dsp:spPr>
        <a:xfrm>
          <a:off x="85886" y="3881824"/>
          <a:ext cx="995233" cy="99523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5C14-BE28-8F48-B60C-9C3E90CA6480}">
      <dsp:nvSpPr>
        <dsp:cNvPr id="0" name=""/>
        <dsp:cNvSpPr/>
      </dsp:nvSpPr>
      <dsp:spPr>
        <a:xfrm>
          <a:off x="-5617048" y="-860025"/>
          <a:ext cx="6688802" cy="6688802"/>
        </a:xfrm>
        <a:prstGeom prst="blockArc">
          <a:avLst>
            <a:gd name="adj1" fmla="val 18900000"/>
            <a:gd name="adj2" fmla="val 2700000"/>
            <a:gd name="adj3" fmla="val 32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9C81B-BAF5-2642-8FDA-A50D43594FBC}">
      <dsp:nvSpPr>
        <dsp:cNvPr id="0" name=""/>
        <dsp:cNvSpPr/>
      </dsp:nvSpPr>
      <dsp:spPr>
        <a:xfrm>
          <a:off x="689662" y="496875"/>
          <a:ext cx="9040261" cy="993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Sexual Orientation and Gender Diversity Language</a:t>
          </a:r>
        </a:p>
      </dsp:txBody>
      <dsp:txXfrm>
        <a:off x="689662" y="496875"/>
        <a:ext cx="9040261" cy="993750"/>
      </dsp:txXfrm>
    </dsp:sp>
    <dsp:sp modelId="{3FC28DC4-4E85-864C-BF19-27BAFA4A7C26}">
      <dsp:nvSpPr>
        <dsp:cNvPr id="0" name=""/>
        <dsp:cNvSpPr/>
      </dsp:nvSpPr>
      <dsp:spPr>
        <a:xfrm>
          <a:off x="68568" y="372656"/>
          <a:ext cx="1242188" cy="12421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16D43-C9CB-4E4C-AC93-828D90C7BDA9}">
      <dsp:nvSpPr>
        <dsp:cNvPr id="0" name=""/>
        <dsp:cNvSpPr/>
      </dsp:nvSpPr>
      <dsp:spPr>
        <a:xfrm>
          <a:off x="1050891" y="1987500"/>
          <a:ext cx="8679033" cy="9937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Cultural Humility</a:t>
          </a:r>
        </a:p>
      </dsp:txBody>
      <dsp:txXfrm>
        <a:off x="1050891" y="1987500"/>
        <a:ext cx="8679033" cy="993750"/>
      </dsp:txXfrm>
    </dsp:sp>
    <dsp:sp modelId="{1D5FCDCE-EE0B-954E-B33C-82D6E41FEB70}">
      <dsp:nvSpPr>
        <dsp:cNvPr id="0" name=""/>
        <dsp:cNvSpPr/>
      </dsp:nvSpPr>
      <dsp:spPr>
        <a:xfrm>
          <a:off x="429797" y="1863282"/>
          <a:ext cx="1242188" cy="12421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BC33F1-5C2F-2D4F-91A0-B09B8ECAE272}">
      <dsp:nvSpPr>
        <dsp:cNvPr id="0" name=""/>
        <dsp:cNvSpPr/>
      </dsp:nvSpPr>
      <dsp:spPr>
        <a:xfrm>
          <a:off x="689662" y="3478126"/>
          <a:ext cx="9040261" cy="9937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Q&amp;A/ Experiential Activity </a:t>
          </a:r>
        </a:p>
      </dsp:txBody>
      <dsp:txXfrm>
        <a:off x="689662" y="3478126"/>
        <a:ext cx="9040261" cy="993750"/>
      </dsp:txXfrm>
    </dsp:sp>
    <dsp:sp modelId="{91DC98A4-06E9-5A46-A639-0192DD8AF975}">
      <dsp:nvSpPr>
        <dsp:cNvPr id="0" name=""/>
        <dsp:cNvSpPr/>
      </dsp:nvSpPr>
      <dsp:spPr>
        <a:xfrm>
          <a:off x="68568" y="3353907"/>
          <a:ext cx="1242188" cy="12421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B672-442C-0A43-8465-43AFFED68DDD}">
      <dsp:nvSpPr>
        <dsp:cNvPr id="0" name=""/>
        <dsp:cNvSpPr/>
      </dsp:nvSpPr>
      <dsp:spPr>
        <a:xfrm>
          <a:off x="-5907584" y="-904272"/>
          <a:ext cx="7034548" cy="7034548"/>
        </a:xfrm>
        <a:prstGeom prst="blockArc">
          <a:avLst>
            <a:gd name="adj1" fmla="val 18900000"/>
            <a:gd name="adj2" fmla="val 2700000"/>
            <a:gd name="adj3" fmla="val 30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1E9103-C9A5-3B4D-9C47-0A8C03746182}">
      <dsp:nvSpPr>
        <dsp:cNvPr id="0" name=""/>
        <dsp:cNvSpPr/>
      </dsp:nvSpPr>
      <dsp:spPr>
        <a:xfrm>
          <a:off x="725369" y="522600"/>
          <a:ext cx="10871031" cy="10452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62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Share your pronouns with everyone</a:t>
          </a:r>
        </a:p>
      </dsp:txBody>
      <dsp:txXfrm>
        <a:off x="725369" y="522600"/>
        <a:ext cx="10871031" cy="1045200"/>
      </dsp:txXfrm>
    </dsp:sp>
    <dsp:sp modelId="{BCF9796D-B09F-2C41-8D80-579656632B6A}">
      <dsp:nvSpPr>
        <dsp:cNvPr id="0" name=""/>
        <dsp:cNvSpPr/>
      </dsp:nvSpPr>
      <dsp:spPr>
        <a:xfrm>
          <a:off x="72118" y="391950"/>
          <a:ext cx="1306500" cy="13065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9D7F6-7EAC-7447-91DB-FAEBEE4E341C}">
      <dsp:nvSpPr>
        <dsp:cNvPr id="0" name=""/>
        <dsp:cNvSpPr/>
      </dsp:nvSpPr>
      <dsp:spPr>
        <a:xfrm>
          <a:off x="1105299" y="2090401"/>
          <a:ext cx="10491101" cy="10452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62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Incorporate inclusive language (e.g., ‘hi everyone’ vs. ‘hey guys’; ‘parent/legal guardian’ vs ‘mom and dad’)</a:t>
          </a:r>
        </a:p>
      </dsp:txBody>
      <dsp:txXfrm>
        <a:off x="1105299" y="2090401"/>
        <a:ext cx="10491101" cy="1045200"/>
      </dsp:txXfrm>
    </dsp:sp>
    <dsp:sp modelId="{91209CEB-22C6-E04F-AA0F-6CD50A0F65B8}">
      <dsp:nvSpPr>
        <dsp:cNvPr id="0" name=""/>
        <dsp:cNvSpPr/>
      </dsp:nvSpPr>
      <dsp:spPr>
        <a:xfrm>
          <a:off x="452049" y="1959751"/>
          <a:ext cx="1306500" cy="13065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B2C852-2564-6D45-B247-F6BFB3E0AF29}">
      <dsp:nvSpPr>
        <dsp:cNvPr id="0" name=""/>
        <dsp:cNvSpPr/>
      </dsp:nvSpPr>
      <dsp:spPr>
        <a:xfrm>
          <a:off x="725369" y="3658202"/>
          <a:ext cx="10871031" cy="10452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62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Know general definitions when talking about gender identity and sexual orientation </a:t>
          </a:r>
        </a:p>
      </dsp:txBody>
      <dsp:txXfrm>
        <a:off x="725369" y="3658202"/>
        <a:ext cx="10871031" cy="1045200"/>
      </dsp:txXfrm>
    </dsp:sp>
    <dsp:sp modelId="{DE660F46-9431-9C48-8FC1-776E359A4627}">
      <dsp:nvSpPr>
        <dsp:cNvPr id="0" name=""/>
        <dsp:cNvSpPr/>
      </dsp:nvSpPr>
      <dsp:spPr>
        <a:xfrm>
          <a:off x="72118" y="3527552"/>
          <a:ext cx="1306500" cy="13065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B672-442C-0A43-8465-43AFFED68DDD}">
      <dsp:nvSpPr>
        <dsp:cNvPr id="0" name=""/>
        <dsp:cNvSpPr/>
      </dsp:nvSpPr>
      <dsp:spPr>
        <a:xfrm>
          <a:off x="-5907584" y="-904272"/>
          <a:ext cx="7034548" cy="7034548"/>
        </a:xfrm>
        <a:prstGeom prst="blockArc">
          <a:avLst>
            <a:gd name="adj1" fmla="val 18900000"/>
            <a:gd name="adj2" fmla="val 2700000"/>
            <a:gd name="adj3" fmla="val 30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DA732-CC34-F54E-89C3-6773C2175563}">
      <dsp:nvSpPr>
        <dsp:cNvPr id="0" name=""/>
        <dsp:cNvSpPr/>
      </dsp:nvSpPr>
      <dsp:spPr>
        <a:xfrm>
          <a:off x="725369" y="522600"/>
          <a:ext cx="10871031" cy="10452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62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Include diverse LGBTQ+ themed posters</a:t>
          </a:r>
        </a:p>
      </dsp:txBody>
      <dsp:txXfrm>
        <a:off x="725369" y="522600"/>
        <a:ext cx="10871031" cy="1045200"/>
      </dsp:txXfrm>
    </dsp:sp>
    <dsp:sp modelId="{E36BC5E8-D63E-4644-BA71-D682AA6271D7}">
      <dsp:nvSpPr>
        <dsp:cNvPr id="0" name=""/>
        <dsp:cNvSpPr/>
      </dsp:nvSpPr>
      <dsp:spPr>
        <a:xfrm>
          <a:off x="72118" y="391950"/>
          <a:ext cx="1306500" cy="13065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4F5CC-EAF1-4941-B068-3E24DDB3B5E8}">
      <dsp:nvSpPr>
        <dsp:cNvPr id="0" name=""/>
        <dsp:cNvSpPr/>
      </dsp:nvSpPr>
      <dsp:spPr>
        <a:xfrm>
          <a:off x="1105299" y="2090401"/>
          <a:ext cx="10491101" cy="10452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62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Don't assume and educate yourself </a:t>
          </a:r>
        </a:p>
      </dsp:txBody>
      <dsp:txXfrm>
        <a:off x="1105299" y="2090401"/>
        <a:ext cx="10491101" cy="1045200"/>
      </dsp:txXfrm>
    </dsp:sp>
    <dsp:sp modelId="{E8C2C496-782D-5D44-965B-A99D88E38A5F}">
      <dsp:nvSpPr>
        <dsp:cNvPr id="0" name=""/>
        <dsp:cNvSpPr/>
      </dsp:nvSpPr>
      <dsp:spPr>
        <a:xfrm>
          <a:off x="452049" y="1959751"/>
          <a:ext cx="1306500" cy="13065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A12CF-ED63-A842-BBF8-5AAA2DCCCE51}">
      <dsp:nvSpPr>
        <dsp:cNvPr id="0" name=""/>
        <dsp:cNvSpPr/>
      </dsp:nvSpPr>
      <dsp:spPr>
        <a:xfrm>
          <a:off x="725369" y="3658202"/>
          <a:ext cx="10871031" cy="10452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62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Don’t be afraid to make mistakes</a:t>
          </a:r>
        </a:p>
      </dsp:txBody>
      <dsp:txXfrm>
        <a:off x="725369" y="3658202"/>
        <a:ext cx="10871031" cy="1045200"/>
      </dsp:txXfrm>
    </dsp:sp>
    <dsp:sp modelId="{71F6A424-ACF2-9C47-98CF-37220A2DCE8F}">
      <dsp:nvSpPr>
        <dsp:cNvPr id="0" name=""/>
        <dsp:cNvSpPr/>
      </dsp:nvSpPr>
      <dsp:spPr>
        <a:xfrm>
          <a:off x="72118" y="3527552"/>
          <a:ext cx="1306500" cy="13065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5C14-BE28-8F48-B60C-9C3E90CA6480}">
      <dsp:nvSpPr>
        <dsp:cNvPr id="0" name=""/>
        <dsp:cNvSpPr/>
      </dsp:nvSpPr>
      <dsp:spPr>
        <a:xfrm>
          <a:off x="-5617048" y="-860025"/>
          <a:ext cx="6688802" cy="6688802"/>
        </a:xfrm>
        <a:prstGeom prst="blockArc">
          <a:avLst>
            <a:gd name="adj1" fmla="val 18900000"/>
            <a:gd name="adj2" fmla="val 2700000"/>
            <a:gd name="adj3" fmla="val 32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9C81B-BAF5-2642-8FDA-A50D43594FBC}">
      <dsp:nvSpPr>
        <dsp:cNvPr id="0" name=""/>
        <dsp:cNvSpPr/>
      </dsp:nvSpPr>
      <dsp:spPr>
        <a:xfrm>
          <a:off x="689662" y="496875"/>
          <a:ext cx="9040261" cy="993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Sexual Orientation and Gender Diversity Language</a:t>
          </a:r>
        </a:p>
      </dsp:txBody>
      <dsp:txXfrm>
        <a:off x="689662" y="496875"/>
        <a:ext cx="9040261" cy="993750"/>
      </dsp:txXfrm>
    </dsp:sp>
    <dsp:sp modelId="{3FC28DC4-4E85-864C-BF19-27BAFA4A7C26}">
      <dsp:nvSpPr>
        <dsp:cNvPr id="0" name=""/>
        <dsp:cNvSpPr/>
      </dsp:nvSpPr>
      <dsp:spPr>
        <a:xfrm>
          <a:off x="68568" y="372656"/>
          <a:ext cx="1242188" cy="12421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16D43-C9CB-4E4C-AC93-828D90C7BDA9}">
      <dsp:nvSpPr>
        <dsp:cNvPr id="0" name=""/>
        <dsp:cNvSpPr/>
      </dsp:nvSpPr>
      <dsp:spPr>
        <a:xfrm>
          <a:off x="1050891" y="1987500"/>
          <a:ext cx="8679033" cy="9937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Cultural Humility</a:t>
          </a:r>
        </a:p>
      </dsp:txBody>
      <dsp:txXfrm>
        <a:off x="1050891" y="1987500"/>
        <a:ext cx="8679033" cy="993750"/>
      </dsp:txXfrm>
    </dsp:sp>
    <dsp:sp modelId="{1D5FCDCE-EE0B-954E-B33C-82D6E41FEB70}">
      <dsp:nvSpPr>
        <dsp:cNvPr id="0" name=""/>
        <dsp:cNvSpPr/>
      </dsp:nvSpPr>
      <dsp:spPr>
        <a:xfrm>
          <a:off x="429797" y="1863282"/>
          <a:ext cx="1242188" cy="12421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AE1C7-1D84-4F4E-8872-CB0F03B78A89}">
      <dsp:nvSpPr>
        <dsp:cNvPr id="0" name=""/>
        <dsp:cNvSpPr/>
      </dsp:nvSpPr>
      <dsp:spPr>
        <a:xfrm>
          <a:off x="689662" y="3478126"/>
          <a:ext cx="9040261" cy="9937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Q&amp;A/ Experiential Activity </a:t>
          </a:r>
        </a:p>
      </dsp:txBody>
      <dsp:txXfrm>
        <a:off x="689662" y="3478126"/>
        <a:ext cx="9040261" cy="993750"/>
      </dsp:txXfrm>
    </dsp:sp>
    <dsp:sp modelId="{91DC98A4-06E9-5A46-A639-0192DD8AF975}">
      <dsp:nvSpPr>
        <dsp:cNvPr id="0" name=""/>
        <dsp:cNvSpPr/>
      </dsp:nvSpPr>
      <dsp:spPr>
        <a:xfrm>
          <a:off x="68568" y="3353907"/>
          <a:ext cx="1242188" cy="12421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E17C-E7DB-0246-BA5C-C391D8674B84}">
      <dsp:nvSpPr>
        <dsp:cNvPr id="0" name=""/>
        <dsp:cNvSpPr/>
      </dsp:nvSpPr>
      <dsp:spPr>
        <a:xfrm>
          <a:off x="-5467254" y="-837114"/>
          <a:ext cx="6509780" cy="6509780"/>
        </a:xfrm>
        <a:prstGeom prst="blockArc">
          <a:avLst>
            <a:gd name="adj1" fmla="val 18900000"/>
            <a:gd name="adj2" fmla="val 2700000"/>
            <a:gd name="adj3" fmla="val 3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51A67-77E6-6C4B-960C-0BA34D805080}">
      <dsp:nvSpPr>
        <dsp:cNvPr id="0" name=""/>
        <dsp:cNvSpPr/>
      </dsp:nvSpPr>
      <dsp:spPr>
        <a:xfrm>
          <a:off x="455834" y="302125"/>
          <a:ext cx="10880913" cy="6046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93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Endorsement of heteronormative and gender normative culture and behaviors </a:t>
          </a:r>
        </a:p>
      </dsp:txBody>
      <dsp:txXfrm>
        <a:off x="455834" y="302125"/>
        <a:ext cx="10880913" cy="604637"/>
      </dsp:txXfrm>
    </dsp:sp>
    <dsp:sp modelId="{5A95302A-AEF3-C749-9CF4-C5B01C846B6F}">
      <dsp:nvSpPr>
        <dsp:cNvPr id="0" name=""/>
        <dsp:cNvSpPr/>
      </dsp:nvSpPr>
      <dsp:spPr>
        <a:xfrm>
          <a:off x="77935" y="226545"/>
          <a:ext cx="755796" cy="7557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868FB-B810-C14D-BFB7-4B41B90C4B72}">
      <dsp:nvSpPr>
        <dsp:cNvPr id="0" name=""/>
        <dsp:cNvSpPr/>
      </dsp:nvSpPr>
      <dsp:spPr>
        <a:xfrm>
          <a:off x="889099" y="1208791"/>
          <a:ext cx="10447648" cy="6046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93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Discomfort with or disapproval of the LGBTQ experience</a:t>
          </a:r>
          <a:endParaRPr lang="en-US" sz="2300" kern="1200" dirty="0"/>
        </a:p>
      </dsp:txBody>
      <dsp:txXfrm>
        <a:off x="889099" y="1208791"/>
        <a:ext cx="10447648" cy="604637"/>
      </dsp:txXfrm>
    </dsp:sp>
    <dsp:sp modelId="{022D77A0-E1E9-D843-9471-3FE8A6FFBDC7}">
      <dsp:nvSpPr>
        <dsp:cNvPr id="0" name=""/>
        <dsp:cNvSpPr/>
      </dsp:nvSpPr>
      <dsp:spPr>
        <a:xfrm>
          <a:off x="511201" y="1133211"/>
          <a:ext cx="755796" cy="7557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0EDBA-17F4-C84C-893B-584FCA496E0C}">
      <dsp:nvSpPr>
        <dsp:cNvPr id="0" name=""/>
        <dsp:cNvSpPr/>
      </dsp:nvSpPr>
      <dsp:spPr>
        <a:xfrm>
          <a:off x="1022077" y="2115456"/>
          <a:ext cx="10314670" cy="6046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93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Assumption of Universality (e.g., heterosexual or cisgender)</a:t>
          </a:r>
          <a:endParaRPr lang="en-US" sz="2300" kern="1200" dirty="0"/>
        </a:p>
      </dsp:txBody>
      <dsp:txXfrm>
        <a:off x="1022077" y="2115456"/>
        <a:ext cx="10314670" cy="604637"/>
      </dsp:txXfrm>
    </dsp:sp>
    <dsp:sp modelId="{E8807E27-6872-7543-A3FC-BAF8DDD5E36F}">
      <dsp:nvSpPr>
        <dsp:cNvPr id="0" name=""/>
        <dsp:cNvSpPr/>
      </dsp:nvSpPr>
      <dsp:spPr>
        <a:xfrm>
          <a:off x="644178" y="2039877"/>
          <a:ext cx="755796" cy="7557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49223A-4884-4B49-BC2D-81B16139370B}">
      <dsp:nvSpPr>
        <dsp:cNvPr id="0" name=""/>
        <dsp:cNvSpPr/>
      </dsp:nvSpPr>
      <dsp:spPr>
        <a:xfrm>
          <a:off x="889099" y="3022122"/>
          <a:ext cx="10447648" cy="6046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93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Exoticization </a:t>
          </a:r>
          <a:endParaRPr lang="en-US" sz="2300" kern="1200" dirty="0"/>
        </a:p>
      </dsp:txBody>
      <dsp:txXfrm>
        <a:off x="889099" y="3022122"/>
        <a:ext cx="10447648" cy="604637"/>
      </dsp:txXfrm>
    </dsp:sp>
    <dsp:sp modelId="{F4B37721-9657-C54C-9E30-8B5366B0F882}">
      <dsp:nvSpPr>
        <dsp:cNvPr id="0" name=""/>
        <dsp:cNvSpPr/>
      </dsp:nvSpPr>
      <dsp:spPr>
        <a:xfrm>
          <a:off x="511201" y="2946543"/>
          <a:ext cx="755796" cy="7557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D19A8-24BD-7849-9A02-D3CBF5DF2DE5}">
      <dsp:nvSpPr>
        <dsp:cNvPr id="0" name=""/>
        <dsp:cNvSpPr/>
      </dsp:nvSpPr>
      <dsp:spPr>
        <a:xfrm>
          <a:off x="455834" y="3928788"/>
          <a:ext cx="10880913" cy="6046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93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Denial of heterosexism/transphobia</a:t>
          </a:r>
          <a:endParaRPr lang="en-US" sz="2300" kern="1200" dirty="0"/>
        </a:p>
      </dsp:txBody>
      <dsp:txXfrm>
        <a:off x="455834" y="3928788"/>
        <a:ext cx="10880913" cy="604637"/>
      </dsp:txXfrm>
    </dsp:sp>
    <dsp:sp modelId="{3AAC46EA-6EF6-8945-B5C1-EC456EB26778}">
      <dsp:nvSpPr>
        <dsp:cNvPr id="0" name=""/>
        <dsp:cNvSpPr/>
      </dsp:nvSpPr>
      <dsp:spPr>
        <a:xfrm>
          <a:off x="77935" y="3853208"/>
          <a:ext cx="755796" cy="7557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726C6-2C74-624F-9F53-2F4674FB1639}">
      <dsp:nvSpPr>
        <dsp:cNvPr id="0" name=""/>
        <dsp:cNvSpPr/>
      </dsp:nvSpPr>
      <dsp:spPr>
        <a:xfrm>
          <a:off x="5222" y="0"/>
          <a:ext cx="5023841" cy="57056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Avoid:</a:t>
          </a:r>
        </a:p>
      </dsp:txBody>
      <dsp:txXfrm>
        <a:off x="5222" y="0"/>
        <a:ext cx="5023841" cy="1711684"/>
      </dsp:txXfrm>
    </dsp:sp>
    <dsp:sp modelId="{ECB22E22-57E9-8A47-A6E6-602D8946FE23}">
      <dsp:nvSpPr>
        <dsp:cNvPr id="0" name=""/>
        <dsp:cNvSpPr/>
      </dsp:nvSpPr>
      <dsp:spPr>
        <a:xfrm>
          <a:off x="507606" y="1712764"/>
          <a:ext cx="4019073" cy="6600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Birth sex/ natal sex</a:t>
          </a:r>
        </a:p>
      </dsp:txBody>
      <dsp:txXfrm>
        <a:off x="526938" y="1732096"/>
        <a:ext cx="3980409" cy="621395"/>
      </dsp:txXfrm>
    </dsp:sp>
    <dsp:sp modelId="{6C919E7A-329B-014F-9D96-D20CB11A652C}">
      <dsp:nvSpPr>
        <dsp:cNvPr id="0" name=""/>
        <dsp:cNvSpPr/>
      </dsp:nvSpPr>
      <dsp:spPr>
        <a:xfrm>
          <a:off x="507606" y="2474371"/>
          <a:ext cx="4019073" cy="66005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Born a girl/ born a boy</a:t>
          </a:r>
        </a:p>
      </dsp:txBody>
      <dsp:txXfrm>
        <a:off x="526938" y="2493703"/>
        <a:ext cx="3980409" cy="621395"/>
      </dsp:txXfrm>
    </dsp:sp>
    <dsp:sp modelId="{11B7FB40-998B-0348-A45D-65934E6DCD35}">
      <dsp:nvSpPr>
        <dsp:cNvPr id="0" name=""/>
        <dsp:cNvSpPr/>
      </dsp:nvSpPr>
      <dsp:spPr>
        <a:xfrm>
          <a:off x="507606" y="3235979"/>
          <a:ext cx="4019073" cy="6600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Tranny</a:t>
          </a:r>
        </a:p>
      </dsp:txBody>
      <dsp:txXfrm>
        <a:off x="526938" y="3255311"/>
        <a:ext cx="3980409" cy="621395"/>
      </dsp:txXfrm>
    </dsp:sp>
    <dsp:sp modelId="{5B57F4D3-4C6E-DD40-9B39-EA096F881A8D}">
      <dsp:nvSpPr>
        <dsp:cNvPr id="0" name=""/>
        <dsp:cNvSpPr/>
      </dsp:nvSpPr>
      <dsp:spPr>
        <a:xfrm>
          <a:off x="507606" y="3997587"/>
          <a:ext cx="4019073" cy="6600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"Marisol was born a man but identities as a woman"</a:t>
          </a:r>
        </a:p>
      </dsp:txBody>
      <dsp:txXfrm>
        <a:off x="526938" y="4016919"/>
        <a:ext cx="3980409" cy="621395"/>
      </dsp:txXfrm>
    </dsp:sp>
    <dsp:sp modelId="{89DC5EA8-0CD8-9F47-9337-B04A7C4687C7}">
      <dsp:nvSpPr>
        <dsp:cNvPr id="0" name=""/>
        <dsp:cNvSpPr/>
      </dsp:nvSpPr>
      <dsp:spPr>
        <a:xfrm>
          <a:off x="507606" y="4759194"/>
          <a:ext cx="4019073" cy="6600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"The clinic offers services for female-to-male patients"</a:t>
          </a:r>
        </a:p>
      </dsp:txBody>
      <dsp:txXfrm>
        <a:off x="526938" y="4778526"/>
        <a:ext cx="3980409" cy="621395"/>
      </dsp:txXfrm>
    </dsp:sp>
    <dsp:sp modelId="{19C8847D-FE3F-6843-82F4-45BCA47EF812}">
      <dsp:nvSpPr>
        <dsp:cNvPr id="0" name=""/>
        <dsp:cNvSpPr/>
      </dsp:nvSpPr>
      <dsp:spPr>
        <a:xfrm>
          <a:off x="5405852" y="0"/>
          <a:ext cx="5023841" cy="57056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Instead try:</a:t>
          </a:r>
        </a:p>
      </dsp:txBody>
      <dsp:txXfrm>
        <a:off x="5405852" y="0"/>
        <a:ext cx="5023841" cy="1711684"/>
      </dsp:txXfrm>
    </dsp:sp>
    <dsp:sp modelId="{E9C772D5-6739-174E-B1BC-4E61BCB4D274}">
      <dsp:nvSpPr>
        <dsp:cNvPr id="0" name=""/>
        <dsp:cNvSpPr/>
      </dsp:nvSpPr>
      <dsp:spPr>
        <a:xfrm>
          <a:off x="5908236" y="1712764"/>
          <a:ext cx="4019073" cy="6600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Assigned sex/ sex assigned at birth</a:t>
          </a:r>
        </a:p>
      </dsp:txBody>
      <dsp:txXfrm>
        <a:off x="5927568" y="1732096"/>
        <a:ext cx="3980409" cy="621395"/>
      </dsp:txXfrm>
    </dsp:sp>
    <dsp:sp modelId="{B394598C-56FC-084C-8AC5-9491505E38AD}">
      <dsp:nvSpPr>
        <dsp:cNvPr id="0" name=""/>
        <dsp:cNvSpPr/>
      </dsp:nvSpPr>
      <dsp:spPr>
        <a:xfrm>
          <a:off x="5908236" y="2474371"/>
          <a:ext cx="4019073" cy="66005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Assigned female at birth/ assigned male at birth</a:t>
          </a:r>
        </a:p>
      </dsp:txBody>
      <dsp:txXfrm>
        <a:off x="5927568" y="2493703"/>
        <a:ext cx="3980409" cy="621395"/>
      </dsp:txXfrm>
    </dsp:sp>
    <dsp:sp modelId="{D7B7551E-197C-014E-A39C-E8EB47C1D09A}">
      <dsp:nvSpPr>
        <dsp:cNvPr id="0" name=""/>
        <dsp:cNvSpPr/>
      </dsp:nvSpPr>
      <dsp:spPr>
        <a:xfrm>
          <a:off x="5908236" y="3235979"/>
          <a:ext cx="4019073" cy="6600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Transgender people</a:t>
          </a:r>
        </a:p>
      </dsp:txBody>
      <dsp:txXfrm>
        <a:off x="5927568" y="3255311"/>
        <a:ext cx="3980409" cy="621395"/>
      </dsp:txXfrm>
    </dsp:sp>
    <dsp:sp modelId="{80073CA6-8F2C-4C40-9916-30C07F6BAA78}">
      <dsp:nvSpPr>
        <dsp:cNvPr id="0" name=""/>
        <dsp:cNvSpPr/>
      </dsp:nvSpPr>
      <dsp:spPr>
        <a:xfrm>
          <a:off x="5908236" y="3997587"/>
          <a:ext cx="4019073" cy="6600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”Marisol is a transgender woman.” </a:t>
          </a:r>
        </a:p>
      </dsp:txBody>
      <dsp:txXfrm>
        <a:off x="5927568" y="4016919"/>
        <a:ext cx="3980409" cy="621395"/>
      </dsp:txXfrm>
    </dsp:sp>
    <dsp:sp modelId="{727EDBEC-5CDF-6347-B7AF-2C9DE02C3490}">
      <dsp:nvSpPr>
        <dsp:cNvPr id="0" name=""/>
        <dsp:cNvSpPr/>
      </dsp:nvSpPr>
      <dsp:spPr>
        <a:xfrm>
          <a:off x="5908236" y="4759194"/>
          <a:ext cx="4019073" cy="6600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“The clinic offers services for trans men.” </a:t>
          </a:r>
        </a:p>
      </dsp:txBody>
      <dsp:txXfrm>
        <a:off x="5927568" y="4778526"/>
        <a:ext cx="3980409" cy="621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5C14-BE28-8F48-B60C-9C3E90CA6480}">
      <dsp:nvSpPr>
        <dsp:cNvPr id="0" name=""/>
        <dsp:cNvSpPr/>
      </dsp:nvSpPr>
      <dsp:spPr>
        <a:xfrm>
          <a:off x="-5617048" y="-860025"/>
          <a:ext cx="6688802" cy="6688802"/>
        </a:xfrm>
        <a:prstGeom prst="blockArc">
          <a:avLst>
            <a:gd name="adj1" fmla="val 18900000"/>
            <a:gd name="adj2" fmla="val 2700000"/>
            <a:gd name="adj3" fmla="val 32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9C81B-BAF5-2642-8FDA-A50D43594FBC}">
      <dsp:nvSpPr>
        <dsp:cNvPr id="0" name=""/>
        <dsp:cNvSpPr/>
      </dsp:nvSpPr>
      <dsp:spPr>
        <a:xfrm>
          <a:off x="689662" y="496875"/>
          <a:ext cx="9040261" cy="993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Sexual Orientation and Gender Diversity Language</a:t>
          </a:r>
        </a:p>
      </dsp:txBody>
      <dsp:txXfrm>
        <a:off x="689662" y="496875"/>
        <a:ext cx="9040261" cy="993750"/>
      </dsp:txXfrm>
    </dsp:sp>
    <dsp:sp modelId="{3FC28DC4-4E85-864C-BF19-27BAFA4A7C26}">
      <dsp:nvSpPr>
        <dsp:cNvPr id="0" name=""/>
        <dsp:cNvSpPr/>
      </dsp:nvSpPr>
      <dsp:spPr>
        <a:xfrm>
          <a:off x="68568" y="372656"/>
          <a:ext cx="1242188" cy="12421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16D43-C9CB-4E4C-AC93-828D90C7BDA9}">
      <dsp:nvSpPr>
        <dsp:cNvPr id="0" name=""/>
        <dsp:cNvSpPr/>
      </dsp:nvSpPr>
      <dsp:spPr>
        <a:xfrm>
          <a:off x="1050891" y="1987500"/>
          <a:ext cx="8679033" cy="9937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Cultural Humility</a:t>
          </a:r>
        </a:p>
      </dsp:txBody>
      <dsp:txXfrm>
        <a:off x="1050891" y="1987500"/>
        <a:ext cx="8679033" cy="993750"/>
      </dsp:txXfrm>
    </dsp:sp>
    <dsp:sp modelId="{1D5FCDCE-EE0B-954E-B33C-82D6E41FEB70}">
      <dsp:nvSpPr>
        <dsp:cNvPr id="0" name=""/>
        <dsp:cNvSpPr/>
      </dsp:nvSpPr>
      <dsp:spPr>
        <a:xfrm>
          <a:off x="429797" y="1863282"/>
          <a:ext cx="1242188" cy="12421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AE1C7-1D84-4F4E-8872-CB0F03B78A89}">
      <dsp:nvSpPr>
        <dsp:cNvPr id="0" name=""/>
        <dsp:cNvSpPr/>
      </dsp:nvSpPr>
      <dsp:spPr>
        <a:xfrm>
          <a:off x="689662" y="3478126"/>
          <a:ext cx="9040261" cy="9937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878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Q&amp;A/ Experiential Activity </a:t>
          </a:r>
        </a:p>
      </dsp:txBody>
      <dsp:txXfrm>
        <a:off x="689662" y="3478126"/>
        <a:ext cx="9040261" cy="993750"/>
      </dsp:txXfrm>
    </dsp:sp>
    <dsp:sp modelId="{91DC98A4-06E9-5A46-A639-0192DD8AF975}">
      <dsp:nvSpPr>
        <dsp:cNvPr id="0" name=""/>
        <dsp:cNvSpPr/>
      </dsp:nvSpPr>
      <dsp:spPr>
        <a:xfrm>
          <a:off x="68568" y="3353907"/>
          <a:ext cx="1242188" cy="12421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20B1D-F1AC-894D-9132-CCACAAD529E4}">
      <dsp:nvSpPr>
        <dsp:cNvPr id="0" name=""/>
        <dsp:cNvSpPr/>
      </dsp:nvSpPr>
      <dsp:spPr>
        <a:xfrm>
          <a:off x="-5869335" y="-898447"/>
          <a:ext cx="6989030" cy="6989030"/>
        </a:xfrm>
        <a:prstGeom prst="blockArc">
          <a:avLst>
            <a:gd name="adj1" fmla="val 18900000"/>
            <a:gd name="adj2" fmla="val 2700000"/>
            <a:gd name="adj3" fmla="val 30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DCB44-DBFF-D247-B8CA-E16A7FD04B13}">
      <dsp:nvSpPr>
        <dsp:cNvPr id="0" name=""/>
        <dsp:cNvSpPr/>
      </dsp:nvSpPr>
      <dsp:spPr>
        <a:xfrm>
          <a:off x="720668" y="519213"/>
          <a:ext cx="10340500" cy="10384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Congruence (real, authentic, and genuine)</a:t>
          </a:r>
        </a:p>
      </dsp:txBody>
      <dsp:txXfrm>
        <a:off x="720668" y="519213"/>
        <a:ext cx="10340500" cy="1038427"/>
      </dsp:txXfrm>
    </dsp:sp>
    <dsp:sp modelId="{2E23988A-F2F8-A64D-8CA3-2E872B408E6D}">
      <dsp:nvSpPr>
        <dsp:cNvPr id="0" name=""/>
        <dsp:cNvSpPr/>
      </dsp:nvSpPr>
      <dsp:spPr>
        <a:xfrm>
          <a:off x="71651" y="389410"/>
          <a:ext cx="1298034" cy="12980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2BFD83-D12C-7B42-9833-24B2ADFEF34B}">
      <dsp:nvSpPr>
        <dsp:cNvPr id="0" name=""/>
        <dsp:cNvSpPr/>
      </dsp:nvSpPr>
      <dsp:spPr>
        <a:xfrm>
          <a:off x="1098136" y="2076854"/>
          <a:ext cx="9963031" cy="1038427"/>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Unconditional Positive Regard</a:t>
          </a:r>
        </a:p>
      </dsp:txBody>
      <dsp:txXfrm>
        <a:off x="1098136" y="2076854"/>
        <a:ext cx="9963031" cy="1038427"/>
      </dsp:txXfrm>
    </dsp:sp>
    <dsp:sp modelId="{4D7EE856-A7C4-0E4E-8578-4E549094249C}">
      <dsp:nvSpPr>
        <dsp:cNvPr id="0" name=""/>
        <dsp:cNvSpPr/>
      </dsp:nvSpPr>
      <dsp:spPr>
        <a:xfrm>
          <a:off x="449119" y="1947051"/>
          <a:ext cx="1298034" cy="1298034"/>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AC4FB-431C-C842-A7A4-B05691BC2AAA}">
      <dsp:nvSpPr>
        <dsp:cNvPr id="0" name=""/>
        <dsp:cNvSpPr/>
      </dsp:nvSpPr>
      <dsp:spPr>
        <a:xfrm>
          <a:off x="720668" y="3634495"/>
          <a:ext cx="10340500" cy="1038427"/>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Empathic Understanding </a:t>
          </a:r>
        </a:p>
      </dsp:txBody>
      <dsp:txXfrm>
        <a:off x="720668" y="3634495"/>
        <a:ext cx="10340500" cy="1038427"/>
      </dsp:txXfrm>
    </dsp:sp>
    <dsp:sp modelId="{27AC28D5-1B40-9842-A388-744ED3BCDA63}">
      <dsp:nvSpPr>
        <dsp:cNvPr id="0" name=""/>
        <dsp:cNvSpPr/>
      </dsp:nvSpPr>
      <dsp:spPr>
        <a:xfrm>
          <a:off x="71651" y="3504691"/>
          <a:ext cx="1298034" cy="1298034"/>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20B1D-F1AC-894D-9132-CCACAAD529E4}">
      <dsp:nvSpPr>
        <dsp:cNvPr id="0" name=""/>
        <dsp:cNvSpPr/>
      </dsp:nvSpPr>
      <dsp:spPr>
        <a:xfrm>
          <a:off x="-5869335" y="-898447"/>
          <a:ext cx="6989030" cy="6989030"/>
        </a:xfrm>
        <a:prstGeom prst="blockArc">
          <a:avLst>
            <a:gd name="adj1" fmla="val 18900000"/>
            <a:gd name="adj2" fmla="val 2700000"/>
            <a:gd name="adj3" fmla="val 30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DCB44-DBFF-D247-B8CA-E16A7FD04B13}">
      <dsp:nvSpPr>
        <dsp:cNvPr id="0" name=""/>
        <dsp:cNvSpPr/>
      </dsp:nvSpPr>
      <dsp:spPr>
        <a:xfrm>
          <a:off x="720668" y="519213"/>
          <a:ext cx="10340500" cy="10384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Congruence (real, authentic, ang genuine)</a:t>
          </a:r>
        </a:p>
      </dsp:txBody>
      <dsp:txXfrm>
        <a:off x="720668" y="519213"/>
        <a:ext cx="10340500" cy="1038427"/>
      </dsp:txXfrm>
    </dsp:sp>
    <dsp:sp modelId="{2E23988A-F2F8-A64D-8CA3-2E872B408E6D}">
      <dsp:nvSpPr>
        <dsp:cNvPr id="0" name=""/>
        <dsp:cNvSpPr/>
      </dsp:nvSpPr>
      <dsp:spPr>
        <a:xfrm>
          <a:off x="71651" y="389410"/>
          <a:ext cx="1298034" cy="12980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2BFD83-D12C-7B42-9833-24B2ADFEF34B}">
      <dsp:nvSpPr>
        <dsp:cNvPr id="0" name=""/>
        <dsp:cNvSpPr/>
      </dsp:nvSpPr>
      <dsp:spPr>
        <a:xfrm>
          <a:off x="1098136" y="2076854"/>
          <a:ext cx="9963031" cy="1038427"/>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Unconditional Positive Regard</a:t>
          </a:r>
        </a:p>
      </dsp:txBody>
      <dsp:txXfrm>
        <a:off x="1098136" y="2076854"/>
        <a:ext cx="9963031" cy="1038427"/>
      </dsp:txXfrm>
    </dsp:sp>
    <dsp:sp modelId="{4D7EE856-A7C4-0E4E-8578-4E549094249C}">
      <dsp:nvSpPr>
        <dsp:cNvPr id="0" name=""/>
        <dsp:cNvSpPr/>
      </dsp:nvSpPr>
      <dsp:spPr>
        <a:xfrm>
          <a:off x="449119" y="1947051"/>
          <a:ext cx="1298034" cy="1298034"/>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AC4FB-431C-C842-A7A4-B05691BC2AAA}">
      <dsp:nvSpPr>
        <dsp:cNvPr id="0" name=""/>
        <dsp:cNvSpPr/>
      </dsp:nvSpPr>
      <dsp:spPr>
        <a:xfrm>
          <a:off x="720668" y="3634495"/>
          <a:ext cx="10340500" cy="1038427"/>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Empathic Understanding </a:t>
          </a:r>
        </a:p>
      </dsp:txBody>
      <dsp:txXfrm>
        <a:off x="720668" y="3634495"/>
        <a:ext cx="10340500" cy="1038427"/>
      </dsp:txXfrm>
    </dsp:sp>
    <dsp:sp modelId="{27AC28D5-1B40-9842-A388-744ED3BCDA63}">
      <dsp:nvSpPr>
        <dsp:cNvPr id="0" name=""/>
        <dsp:cNvSpPr/>
      </dsp:nvSpPr>
      <dsp:spPr>
        <a:xfrm>
          <a:off x="71651" y="3504691"/>
          <a:ext cx="1298034" cy="1298034"/>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20B1D-F1AC-894D-9132-CCACAAD529E4}">
      <dsp:nvSpPr>
        <dsp:cNvPr id="0" name=""/>
        <dsp:cNvSpPr/>
      </dsp:nvSpPr>
      <dsp:spPr>
        <a:xfrm>
          <a:off x="-5869335" y="-898447"/>
          <a:ext cx="6989030" cy="6989030"/>
        </a:xfrm>
        <a:prstGeom prst="blockArc">
          <a:avLst>
            <a:gd name="adj1" fmla="val 18900000"/>
            <a:gd name="adj2" fmla="val 2700000"/>
            <a:gd name="adj3" fmla="val 30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DCB44-DBFF-D247-B8CA-E16A7FD04B13}">
      <dsp:nvSpPr>
        <dsp:cNvPr id="0" name=""/>
        <dsp:cNvSpPr/>
      </dsp:nvSpPr>
      <dsp:spPr>
        <a:xfrm>
          <a:off x="720668" y="519213"/>
          <a:ext cx="10340500" cy="10384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Congruence (real, authentic, ang genuine)</a:t>
          </a:r>
        </a:p>
      </dsp:txBody>
      <dsp:txXfrm>
        <a:off x="720668" y="519213"/>
        <a:ext cx="10340500" cy="1038427"/>
      </dsp:txXfrm>
    </dsp:sp>
    <dsp:sp modelId="{2E23988A-F2F8-A64D-8CA3-2E872B408E6D}">
      <dsp:nvSpPr>
        <dsp:cNvPr id="0" name=""/>
        <dsp:cNvSpPr/>
      </dsp:nvSpPr>
      <dsp:spPr>
        <a:xfrm>
          <a:off x="71651" y="389410"/>
          <a:ext cx="1298034" cy="12980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2BFD83-D12C-7B42-9833-24B2ADFEF34B}">
      <dsp:nvSpPr>
        <dsp:cNvPr id="0" name=""/>
        <dsp:cNvSpPr/>
      </dsp:nvSpPr>
      <dsp:spPr>
        <a:xfrm>
          <a:off x="1098136" y="2076854"/>
          <a:ext cx="9963031" cy="1038427"/>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Unconditional Positive Regard</a:t>
          </a:r>
        </a:p>
      </dsp:txBody>
      <dsp:txXfrm>
        <a:off x="1098136" y="2076854"/>
        <a:ext cx="9963031" cy="1038427"/>
      </dsp:txXfrm>
    </dsp:sp>
    <dsp:sp modelId="{4D7EE856-A7C4-0E4E-8578-4E549094249C}">
      <dsp:nvSpPr>
        <dsp:cNvPr id="0" name=""/>
        <dsp:cNvSpPr/>
      </dsp:nvSpPr>
      <dsp:spPr>
        <a:xfrm>
          <a:off x="449119" y="1947051"/>
          <a:ext cx="1298034" cy="1298034"/>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AC4FB-431C-C842-A7A4-B05691BC2AAA}">
      <dsp:nvSpPr>
        <dsp:cNvPr id="0" name=""/>
        <dsp:cNvSpPr/>
      </dsp:nvSpPr>
      <dsp:spPr>
        <a:xfrm>
          <a:off x="720668" y="3634495"/>
          <a:ext cx="10340500" cy="1038427"/>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252"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Empathic Understanding </a:t>
          </a:r>
        </a:p>
      </dsp:txBody>
      <dsp:txXfrm>
        <a:off x="720668" y="3634495"/>
        <a:ext cx="10340500" cy="1038427"/>
      </dsp:txXfrm>
    </dsp:sp>
    <dsp:sp modelId="{27AC28D5-1B40-9842-A388-744ED3BCDA63}">
      <dsp:nvSpPr>
        <dsp:cNvPr id="0" name=""/>
        <dsp:cNvSpPr/>
      </dsp:nvSpPr>
      <dsp:spPr>
        <a:xfrm>
          <a:off x="71651" y="3504691"/>
          <a:ext cx="1298034" cy="1298034"/>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68732-C0B4-B941-BE32-736D3FBB4209}">
      <dsp:nvSpPr>
        <dsp:cNvPr id="0" name=""/>
        <dsp:cNvSpPr/>
      </dsp:nvSpPr>
      <dsp:spPr>
        <a:xfrm rot="10800000">
          <a:off x="3406338" y="0"/>
          <a:ext cx="6612305" cy="2846366"/>
        </a:xfrm>
        <a:prstGeom prst="nonIsoscelesTrapezoid">
          <a:avLst>
            <a:gd name="adj1" fmla="val 0"/>
            <a:gd name="adj2" fmla="val 59837"/>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a:t>Multicultural orientation</a:t>
          </a:r>
          <a:endParaRPr lang="en-US" sz="3000" kern="1200" dirty="0"/>
        </a:p>
        <a:p>
          <a:pPr marL="285750" lvl="1" indent="-285750" algn="l" defTabSz="1333500">
            <a:lnSpc>
              <a:spcPct val="90000"/>
            </a:lnSpc>
            <a:spcBef>
              <a:spcPct val="0"/>
            </a:spcBef>
            <a:spcAft>
              <a:spcPct val="15000"/>
            </a:spcAft>
            <a:buChar char="•"/>
          </a:pPr>
          <a:r>
            <a:rPr lang="en-US" sz="3000" kern="1200"/>
            <a:t>Lifelong learning</a:t>
          </a:r>
          <a:endParaRPr lang="en-US" sz="3000" kern="1200" dirty="0"/>
        </a:p>
        <a:p>
          <a:pPr marL="285750" lvl="1" indent="-285750" algn="l" defTabSz="1333500">
            <a:lnSpc>
              <a:spcPct val="90000"/>
            </a:lnSpc>
            <a:spcBef>
              <a:spcPct val="0"/>
            </a:spcBef>
            <a:spcAft>
              <a:spcPct val="15000"/>
            </a:spcAft>
            <a:buChar char="•"/>
          </a:pPr>
          <a:r>
            <a:rPr lang="en-US" sz="3000" kern="1200" dirty="0"/>
            <a:t>Holding institutions accountable</a:t>
          </a:r>
        </a:p>
        <a:p>
          <a:pPr marL="285750" lvl="1" indent="-285750" algn="l" defTabSz="1333500">
            <a:lnSpc>
              <a:spcPct val="90000"/>
            </a:lnSpc>
            <a:spcBef>
              <a:spcPct val="0"/>
            </a:spcBef>
            <a:spcAft>
              <a:spcPct val="15000"/>
            </a:spcAft>
            <a:buChar char="•"/>
          </a:pPr>
          <a:r>
            <a:rPr lang="en-US" sz="3000" kern="1200" dirty="0"/>
            <a:t>Recognizes power imbalance</a:t>
          </a:r>
        </a:p>
      </dsp:txBody>
      <dsp:txXfrm rot="10800000">
        <a:off x="5109508" y="0"/>
        <a:ext cx="4909135" cy="2846366"/>
      </dsp:txXfrm>
    </dsp:sp>
    <dsp:sp modelId="{BC697907-25F3-7143-9AFE-FD192F57BE9B}">
      <dsp:nvSpPr>
        <dsp:cNvPr id="0" name=""/>
        <dsp:cNvSpPr/>
      </dsp:nvSpPr>
      <dsp:spPr>
        <a:xfrm>
          <a:off x="1703169" y="0"/>
          <a:ext cx="3406338" cy="2846366"/>
        </a:xfrm>
        <a:prstGeom prst="trapezoid">
          <a:avLst>
            <a:gd name="adj" fmla="val 5983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solidFill>
                <a:schemeClr val="tx1">
                  <a:lumMod val="50000"/>
                </a:schemeClr>
              </a:solidFill>
            </a:rPr>
            <a:t>Cultural Humility</a:t>
          </a:r>
        </a:p>
      </dsp:txBody>
      <dsp:txXfrm>
        <a:off x="1703169" y="0"/>
        <a:ext cx="3406338" cy="2846366"/>
      </dsp:txXfrm>
    </dsp:sp>
    <dsp:sp modelId="{8768EDE3-E64E-3640-95A0-C2533B5AD3F7}">
      <dsp:nvSpPr>
        <dsp:cNvPr id="0" name=""/>
        <dsp:cNvSpPr/>
      </dsp:nvSpPr>
      <dsp:spPr>
        <a:xfrm rot="10800000">
          <a:off x="5109508" y="2846365"/>
          <a:ext cx="4909135" cy="2846366"/>
        </a:xfrm>
        <a:prstGeom prst="nonIsoscelesTrapezoid">
          <a:avLst>
            <a:gd name="adj1" fmla="val 0"/>
            <a:gd name="adj2" fmla="val 59837"/>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a:t>Knowledge</a:t>
          </a:r>
          <a:endParaRPr lang="en-US" sz="3000" kern="1200" dirty="0"/>
        </a:p>
        <a:p>
          <a:pPr marL="285750" lvl="1" indent="-285750" algn="l" defTabSz="1333500">
            <a:lnSpc>
              <a:spcPct val="90000"/>
            </a:lnSpc>
            <a:spcBef>
              <a:spcPct val="0"/>
            </a:spcBef>
            <a:spcAft>
              <a:spcPct val="15000"/>
            </a:spcAft>
            <a:buChar char="•"/>
          </a:pPr>
          <a:r>
            <a:rPr lang="en-US" sz="3000" kern="1200"/>
            <a:t>Attitudes</a:t>
          </a:r>
          <a:endParaRPr lang="en-US" sz="3000" kern="1200" dirty="0"/>
        </a:p>
        <a:p>
          <a:pPr marL="285750" lvl="1" indent="-285750" algn="l" defTabSz="1333500">
            <a:lnSpc>
              <a:spcPct val="90000"/>
            </a:lnSpc>
            <a:spcBef>
              <a:spcPct val="0"/>
            </a:spcBef>
            <a:spcAft>
              <a:spcPct val="15000"/>
            </a:spcAft>
            <a:buChar char="•"/>
          </a:pPr>
          <a:r>
            <a:rPr lang="en-US" sz="3000" kern="1200"/>
            <a:t>Awareness</a:t>
          </a:r>
          <a:endParaRPr lang="en-US" sz="3000" kern="1200" dirty="0"/>
        </a:p>
        <a:p>
          <a:pPr marL="285750" lvl="1" indent="-285750" algn="l" defTabSz="1333500">
            <a:lnSpc>
              <a:spcPct val="90000"/>
            </a:lnSpc>
            <a:spcBef>
              <a:spcPct val="0"/>
            </a:spcBef>
            <a:spcAft>
              <a:spcPct val="15000"/>
            </a:spcAft>
            <a:buChar char="•"/>
          </a:pPr>
          <a:r>
            <a:rPr lang="en-US" sz="3000" kern="1200"/>
            <a:t>Skills</a:t>
          </a:r>
          <a:endParaRPr lang="en-US" sz="3000" kern="1200" dirty="0"/>
        </a:p>
      </dsp:txBody>
      <dsp:txXfrm rot="10800000">
        <a:off x="6812677" y="2846365"/>
        <a:ext cx="3205966" cy="2846366"/>
      </dsp:txXfrm>
    </dsp:sp>
    <dsp:sp modelId="{3C58A06A-09CB-574A-8200-EAE65FB9764A}">
      <dsp:nvSpPr>
        <dsp:cNvPr id="0" name=""/>
        <dsp:cNvSpPr/>
      </dsp:nvSpPr>
      <dsp:spPr>
        <a:xfrm>
          <a:off x="0" y="2846365"/>
          <a:ext cx="6812677" cy="2846366"/>
        </a:xfrm>
        <a:prstGeom prst="trapezoid">
          <a:avLst>
            <a:gd name="adj" fmla="val 5983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solidFill>
                <a:schemeClr val="tx1">
                  <a:lumMod val="50000"/>
                </a:schemeClr>
              </a:solidFill>
            </a:rPr>
            <a:t>Cultural Competency</a:t>
          </a:r>
        </a:p>
      </dsp:txBody>
      <dsp:txXfrm>
        <a:off x="1192218" y="2846365"/>
        <a:ext cx="4428240" cy="284636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ATTC-branded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(If the notes on ALT TEXT and READING ORDER do not make sense to you, please let the ATTC National Coordinating Office know to help with remediation.)</a:t>
            </a: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If someone else is looking over your presentation,</a:t>
            </a:r>
            <a:r>
              <a:rPr lang="en-US" sz="1400" baseline="0" dirty="0">
                <a:latin typeface="Arial" panose="020B0604020202020204" pitchFamily="34" charset="0"/>
                <a:cs typeface="Arial" panose="020B0604020202020204" pitchFamily="34" charset="0"/>
              </a:rPr>
              <a:t> make sure they do not rearrange, add, or delete anything on your slide.  This will mess up the template and reading order.  Have them use the comment feature found under the Review tab.</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You can locate the accessibility checker by selecting “File,” “Check for Issues,” “Check Accessibility.”  On a Mac, you can find this under “Tools,” “Check Accessibility” or under “Review,” “Check Accessibility.”</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3710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87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Shelton and Delgado Romero, 2013</a:t>
            </a:r>
          </a:p>
        </p:txBody>
      </p:sp>
      <p:sp>
        <p:nvSpPr>
          <p:cNvPr id="4" name="Slide Number Placeholder 3"/>
          <p:cNvSpPr>
            <a:spLocks noGrp="1"/>
          </p:cNvSpPr>
          <p:nvPr>
            <p:ph type="sldNum" sz="quarter" idx="10"/>
          </p:nvPr>
        </p:nvSpPr>
        <p:spPr/>
        <p:txBody>
          <a:bodyPr/>
          <a:lstStyle/>
          <a:p>
            <a:fld id="{70320E6E-AA36-D64E-9ED1-854FDA5487AD}" type="slidenum">
              <a:rPr lang="en-US" smtClean="0"/>
              <a:t>18</a:t>
            </a:fld>
            <a:endParaRPr lang="en-US"/>
          </a:p>
        </p:txBody>
      </p:sp>
    </p:spTree>
    <p:extLst>
      <p:ext uri="{BB962C8B-B14F-4D97-AF65-F5344CB8AC3E}">
        <p14:creationId xmlns:p14="http://schemas.microsoft.com/office/powerpoint/2010/main" val="206498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the experience of not having one’s social identity correctly recognized by others, is psychologically disruptive ; reflect a failure to have one’s social identity accurately verified by others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0320E6E-AA36-D64E-9ED1-854FDA5487AD}" type="slidenum">
              <a:rPr lang="en-US" smtClean="0"/>
              <a:t>20</a:t>
            </a:fld>
            <a:endParaRPr lang="en-US"/>
          </a:p>
        </p:txBody>
      </p:sp>
    </p:spTree>
    <p:extLst>
      <p:ext uri="{BB962C8B-B14F-4D97-AF65-F5344CB8AC3E}">
        <p14:creationId xmlns:p14="http://schemas.microsoft.com/office/powerpoint/2010/main" val="16692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Humility: Engaging Diverse identities (2017) in Therapy </a:t>
            </a:r>
            <a:r>
              <a:rPr lang="en-US" dirty="0" err="1"/>
              <a:t>byHook</a:t>
            </a:r>
            <a:r>
              <a:rPr lang="en-US" dirty="0"/>
              <a:t>, Davis, Owen, and </a:t>
            </a:r>
            <a:r>
              <a:rPr lang="en-US" dirty="0" err="1"/>
              <a:t>DeBlaere</a:t>
            </a:r>
            <a:r>
              <a:rPr lang="en-US" dirty="0"/>
              <a:t>.</a:t>
            </a:r>
          </a:p>
          <a:p>
            <a:endParaRPr lang="en-US" dirty="0"/>
          </a:p>
          <a:p>
            <a:r>
              <a:rPr lang="en-US" sz="1200" b="0" i="0" u="none" strike="noStrike" kern="1200" dirty="0">
                <a:solidFill>
                  <a:schemeClr val="tx1"/>
                </a:solidFill>
                <a:effectLst/>
                <a:latin typeface="+mn-lt"/>
                <a:ea typeface="+mn-ea"/>
                <a:cs typeface="+mn-cs"/>
              </a:rPr>
              <a:t>Acquisition of knowledge and skills to work with people from diverse backgrounds. </a:t>
            </a:r>
          </a:p>
          <a:p>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helper’s way of being with others based on the helper’s values and philosophy regarding the value of culture in people’s lives. </a:t>
            </a:r>
          </a:p>
          <a:p>
            <a:pPr rtl="0" fontAlgn="base"/>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Cultural humility is a core facet of multicultural orientation. </a:t>
            </a:r>
          </a:p>
          <a:p>
            <a:endParaRPr lang="en-US" dirty="0"/>
          </a:p>
        </p:txBody>
      </p:sp>
      <p:sp>
        <p:nvSpPr>
          <p:cNvPr id="4" name="Slide Number Placeholder 3"/>
          <p:cNvSpPr>
            <a:spLocks noGrp="1"/>
          </p:cNvSpPr>
          <p:nvPr>
            <p:ph type="sldNum" sz="quarter" idx="10"/>
          </p:nvPr>
        </p:nvSpPr>
        <p:spPr/>
        <p:txBody>
          <a:bodyPr/>
          <a:lstStyle/>
          <a:p>
            <a:fld id="{70320E6E-AA36-D64E-9ED1-854FDA5487AD}" type="slidenum">
              <a:rPr lang="en-US" smtClean="0"/>
              <a:t>30</a:t>
            </a:fld>
            <a:endParaRPr lang="en-US"/>
          </a:p>
        </p:txBody>
      </p:sp>
    </p:spTree>
    <p:extLst>
      <p:ext uri="{BB962C8B-B14F-4D97-AF65-F5344CB8AC3E}">
        <p14:creationId xmlns:p14="http://schemas.microsoft.com/office/powerpoint/2010/main" val="113369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HCP could seek to learn about the individual in the clinical arena, based not on assumptions (</a:t>
            </a:r>
            <a:r>
              <a:rPr lang="en-US" sz="1100" b="0" i="0" u="none" strike="noStrike" cap="none" dirty="0" err="1">
                <a:solidFill>
                  <a:srgbClr val="000000"/>
                </a:solidFill>
                <a:effectLst/>
                <a:latin typeface="Arial"/>
                <a:ea typeface="Arial"/>
                <a:cs typeface="Arial"/>
                <a:sym typeface="Arial"/>
              </a:rPr>
              <a:t>eg</a:t>
            </a:r>
            <a:r>
              <a:rPr lang="en-US" sz="1100" b="0" i="0" u="none" strike="noStrike" cap="none" dirty="0">
                <a:solidFill>
                  <a:srgbClr val="000000"/>
                </a:solidFill>
                <a:effectLst/>
                <a:latin typeface="Arial"/>
                <a:ea typeface="Arial"/>
                <a:cs typeface="Arial"/>
                <a:sym typeface="Arial"/>
              </a:rPr>
              <a:t>, lesbians and transgender men are not at risk of cervical cancer) but on their actual, lived history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effectLst/>
                <a:latin typeface="AdvOT1ef757c0"/>
              </a:rPr>
              <a:t>A transgender person often must navigate both the health care and legal systems to change gender markers on their birth certificate, driver’s license, and passport, because some states or jurisdictions require medically certified </a:t>
            </a:r>
            <a:r>
              <a:rPr lang="en-US" sz="1800" dirty="0" err="1">
                <a:effectLst/>
                <a:latin typeface="AdvOT1ef757c0"/>
              </a:rPr>
              <a:t>docu</a:t>
            </a:r>
            <a:r>
              <a:rPr lang="en-US" sz="1800" dirty="0">
                <a:effectLst/>
                <a:latin typeface="AdvOT1ef757c0"/>
              </a:rPr>
              <a:t>- mentation confirming that an individual has undergone or is undergoing gender transition through cross-gender hormones and/or surgery </a:t>
            </a:r>
            <a:endParaRPr lang="en-US" dirty="0"/>
          </a:p>
          <a:p>
            <a:endParaRPr lang="en-US" dirty="0"/>
          </a:p>
        </p:txBody>
      </p:sp>
    </p:spTree>
    <p:extLst>
      <p:ext uri="{BB962C8B-B14F-4D97-AF65-F5344CB8AC3E}">
        <p14:creationId xmlns:p14="http://schemas.microsoft.com/office/powerpoint/2010/main" val="403830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89614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28" y="6178377"/>
            <a:ext cx="3609626" cy="642551"/>
          </a:xfrm>
          <a:prstGeom prst="rect">
            <a:avLst/>
          </a:prstGeom>
        </p:spPr>
      </p:pic>
    </p:spTree>
    <p:custDataLst>
      <p:tags r:id="rId1"/>
    </p:custDataLst>
    <p:extLst>
      <p:ext uri="{BB962C8B-B14F-4D97-AF65-F5344CB8AC3E}">
        <p14:creationId xmlns:p14="http://schemas.microsoft.com/office/powerpoint/2010/main" val="139564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749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a:solidFill>
                  <a:schemeClr val="dk2"/>
                </a:solidFill>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endParaRPr/>
          </a:p>
        </p:txBody>
      </p:sp>
      <p:sp>
        <p:nvSpPr>
          <p:cNvPr id="11" name="Google Shape;11;p2"/>
          <p:cNvSpPr/>
          <p:nvPr/>
        </p:nvSpPr>
        <p:spPr>
          <a:xfrm>
            <a:off x="7917661" y="3377551"/>
            <a:ext cx="9624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879815" y="3377551"/>
            <a:ext cx="9624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3377551"/>
            <a:ext cx="9624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61900" y="3377551"/>
            <a:ext cx="6955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951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702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9" r:id="rId14"/>
    <p:sldLayoutId id="2147483680" r:id="rId15"/>
    <p:sldLayoutId id="2147483663" r:id="rId16"/>
    <p:sldLayoutId id="2147483655" r:id="rId17"/>
    <p:sldLayoutId id="2147483657"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hyperlink" Target="https://inclusion.uoregon.edu/what-cultural-humility-basic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www.thetrevorproject.org/resources/" TargetMode="External"/><Relationship Id="rId2" Type="http://schemas.openxmlformats.org/officeDocument/2006/relationships/hyperlink" Target="https://www.hrc.org/resources/glossary-of-terms" TargetMode="External"/><Relationship Id="rId1" Type="http://schemas.openxmlformats.org/officeDocument/2006/relationships/slideLayout" Target="../slideLayouts/slideLayout14.xml"/><Relationship Id="rId4" Type="http://schemas.openxmlformats.org/officeDocument/2006/relationships/hyperlink" Target="https://www.apa.org/about/apa/equity-diversity-inclusion/language-guideline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491" y="1397637"/>
            <a:ext cx="10363200" cy="2387600"/>
          </a:xfrm>
        </p:spPr>
        <p:txBody>
          <a:bodyPr>
            <a:normAutofit fontScale="90000"/>
          </a:bodyPr>
          <a:lstStyle/>
          <a:p>
            <a:pPr marL="0" marR="0" algn="ctr">
              <a:spcBef>
                <a:spcPts val="0"/>
              </a:spcBef>
              <a:spcAft>
                <a:spcPts val="0"/>
              </a:spcAft>
            </a:pPr>
            <a:r>
              <a:rPr lang="en-US" sz="3600" b="1" dirty="0">
                <a:effectLst/>
                <a:latin typeface="Times New Roman" panose="02020603050405020304" pitchFamily="18" charset="0"/>
                <a:ea typeface="Times New Roman" panose="02020603050405020304" pitchFamily="18" charset="0"/>
              </a:rPr>
              <a:t>SAMSHA’s National Outcome Measures Service Tool: Collecting Sexual Orientation, Gender Identity, and Race/Ethnicity Demographic Information in a Culturally Humble and Sensitive Approach </a:t>
            </a:r>
            <a:endParaRPr lang="en-US" sz="3600" dirty="0">
              <a:effectLst/>
              <a:latin typeface="Times New Roman" panose="02020603050405020304" pitchFamily="18" charset="0"/>
              <a:ea typeface="Times New Roman" panose="02020603050405020304" pitchFamily="18" charset="0"/>
            </a:endParaRPr>
          </a:p>
        </p:txBody>
      </p:sp>
      <p:sp>
        <p:nvSpPr>
          <p:cNvPr id="3" name="Subtitle 2"/>
          <p:cNvSpPr>
            <a:spLocks noGrp="1"/>
          </p:cNvSpPr>
          <p:nvPr>
            <p:ph type="subTitle" idx="1"/>
          </p:nvPr>
        </p:nvSpPr>
        <p:spPr>
          <a:xfrm>
            <a:off x="1977080" y="4271345"/>
            <a:ext cx="9033819" cy="1684612"/>
          </a:xfrm>
        </p:spPr>
        <p:txBody>
          <a:bodyPr>
            <a:normAutofit/>
          </a:bodyPr>
          <a:lstStyle/>
          <a:p>
            <a:r>
              <a:rPr lang="en-US" sz="2800" dirty="0">
                <a:latin typeface="Arial"/>
              </a:rPr>
              <a:t>David G. Zelaya, Ph.D.</a:t>
            </a:r>
          </a:p>
          <a:p>
            <a:r>
              <a:rPr lang="en-US" sz="2800" dirty="0">
                <a:latin typeface="Arial"/>
              </a:rPr>
              <a:t>Equity, Diversity, and Inclusion Director</a:t>
            </a:r>
          </a:p>
          <a:p>
            <a:r>
              <a:rPr lang="en-US" sz="2800" dirty="0">
                <a:latin typeface="Arial"/>
              </a:rPr>
              <a:t>Wednesday January 25</a:t>
            </a:r>
            <a:r>
              <a:rPr lang="en-US" sz="2800" baseline="30000" dirty="0">
                <a:latin typeface="Arial"/>
              </a:rPr>
              <a:t>th</a:t>
            </a:r>
            <a:r>
              <a:rPr lang="en-US" sz="2800" dirty="0">
                <a:latin typeface="Arial"/>
              </a:rPr>
              <a:t> 2023</a:t>
            </a:r>
          </a:p>
        </p:txBody>
      </p:sp>
      <p:pic>
        <p:nvPicPr>
          <p:cNvPr id="8" name="Picture Placeholder 7" descr="A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8213436" y="4756327"/>
            <a:ext cx="3978564" cy="2652376"/>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3621" y="198316"/>
            <a:ext cx="6384758" cy="1136553"/>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8E91-14E5-7F41-9B2E-566A3D359E28}"/>
              </a:ext>
            </a:extLst>
          </p:cNvPr>
          <p:cNvSpPr>
            <a:spLocks noGrp="1"/>
          </p:cNvSpPr>
          <p:nvPr>
            <p:ph type="title"/>
          </p:nvPr>
        </p:nvSpPr>
        <p:spPr/>
        <p:txBody>
          <a:bodyPr/>
          <a:lstStyle/>
          <a:p>
            <a:r>
              <a:rPr lang="en-US" sz="3733" b="1" dirty="0">
                <a:solidFill>
                  <a:schemeClr val="accent5"/>
                </a:solidFill>
              </a:rPr>
              <a:t>Terminology – Sexual Minorities</a:t>
            </a:r>
          </a:p>
        </p:txBody>
      </p:sp>
      <p:sp>
        <p:nvSpPr>
          <p:cNvPr id="3" name="Slide Number Placeholder 2">
            <a:extLst>
              <a:ext uri="{FF2B5EF4-FFF2-40B4-BE49-F238E27FC236}">
                <a16:creationId xmlns:a16="http://schemas.microsoft.com/office/drawing/2014/main" id="{4921514A-9736-6845-B437-3372F4E0D242}"/>
              </a:ext>
            </a:extLst>
          </p:cNvPr>
          <p:cNvSpPr>
            <a:spLocks noGrp="1"/>
          </p:cNvSpPr>
          <p:nvPr>
            <p:ph type="sldNum" idx="4294967295"/>
          </p:nvPr>
        </p:nvSpPr>
        <p:spPr>
          <a:xfrm>
            <a:off x="11460163" y="6262688"/>
            <a:ext cx="731837" cy="417512"/>
          </a:xfrm>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2BF0855D-8936-EE46-9DF8-69DFBEFF64F8}"/>
              </a:ext>
            </a:extLst>
          </p:cNvPr>
          <p:cNvPicPr>
            <a:picLocks noChangeAspect="1"/>
          </p:cNvPicPr>
          <p:nvPr/>
        </p:nvPicPr>
        <p:blipFill>
          <a:blip r:embed="rId2"/>
          <a:stretch>
            <a:fillRect/>
          </a:stretch>
        </p:blipFill>
        <p:spPr>
          <a:xfrm>
            <a:off x="511006" y="953718"/>
            <a:ext cx="11418637" cy="4807002"/>
          </a:xfrm>
          <a:prstGeom prst="rect">
            <a:avLst/>
          </a:prstGeom>
        </p:spPr>
      </p:pic>
      <p:sp>
        <p:nvSpPr>
          <p:cNvPr id="6" name="TextBox 5">
            <a:extLst>
              <a:ext uri="{FF2B5EF4-FFF2-40B4-BE49-F238E27FC236}">
                <a16:creationId xmlns:a16="http://schemas.microsoft.com/office/drawing/2014/main" id="{2CCFA626-16BE-7F4C-9D17-AA3BE6303491}"/>
              </a:ext>
            </a:extLst>
          </p:cNvPr>
          <p:cNvSpPr txBox="1"/>
          <p:nvPr/>
        </p:nvSpPr>
        <p:spPr>
          <a:xfrm>
            <a:off x="6096000" y="6267768"/>
            <a:ext cx="5300243" cy="461665"/>
          </a:xfrm>
          <a:prstGeom prst="rect">
            <a:avLst/>
          </a:prstGeom>
          <a:noFill/>
        </p:spPr>
        <p:txBody>
          <a:bodyPr wrap="square" rtlCol="0">
            <a:spAutoFit/>
          </a:bodyPr>
          <a:lstStyle/>
          <a:p>
            <a:r>
              <a:rPr lang="en-US" sz="2400" dirty="0"/>
              <a:t>(The Trevor Project, 2019)</a:t>
            </a:r>
          </a:p>
        </p:txBody>
      </p:sp>
    </p:spTree>
    <p:extLst>
      <p:ext uri="{BB962C8B-B14F-4D97-AF65-F5344CB8AC3E}">
        <p14:creationId xmlns:p14="http://schemas.microsoft.com/office/powerpoint/2010/main" val="17247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4DDB6F-2A85-6B97-B14A-6A8ED24BCFF2}"/>
              </a:ext>
            </a:extLst>
          </p:cNvPr>
          <p:cNvSpPr>
            <a:spLocks noGrp="1"/>
          </p:cNvSpPr>
          <p:nvPr>
            <p:ph type="title"/>
          </p:nvPr>
        </p:nvSpPr>
        <p:spPr/>
        <p:txBody>
          <a:bodyPr>
            <a:normAutofit fontScale="90000"/>
          </a:bodyPr>
          <a:lstStyle/>
          <a:p>
            <a:r>
              <a:rPr lang="en-US" dirty="0"/>
              <a:t>Gender Identity and Gender Minority Communities</a:t>
            </a:r>
          </a:p>
        </p:txBody>
      </p:sp>
      <p:sp>
        <p:nvSpPr>
          <p:cNvPr id="7" name="Content Placeholder 6">
            <a:extLst>
              <a:ext uri="{FF2B5EF4-FFF2-40B4-BE49-F238E27FC236}">
                <a16:creationId xmlns:a16="http://schemas.microsoft.com/office/drawing/2014/main" id="{D224B3B5-684E-EE5A-E294-8CBF51C63DC9}"/>
              </a:ext>
            </a:extLst>
          </p:cNvPr>
          <p:cNvSpPr>
            <a:spLocks noGrp="1"/>
          </p:cNvSpPr>
          <p:nvPr>
            <p:ph idx="1"/>
          </p:nvPr>
        </p:nvSpPr>
        <p:spPr>
          <a:xfrm>
            <a:off x="617838" y="1075765"/>
            <a:ext cx="11294076" cy="4657770"/>
          </a:xfrm>
        </p:spPr>
        <p:txBody>
          <a:bodyPr>
            <a:normAutofit fontScale="77500" lnSpcReduction="20000"/>
          </a:bodyPr>
          <a:lstStyle/>
          <a:p>
            <a:pPr>
              <a:buFont typeface="Arial" charset="0"/>
              <a:buChar char="•"/>
            </a:pPr>
            <a:r>
              <a:rPr lang="en-US" sz="4000" b="1" dirty="0">
                <a:solidFill>
                  <a:schemeClr val="tx1"/>
                </a:solidFill>
              </a:rPr>
              <a:t>Transgender Man, Trans Man: </a:t>
            </a:r>
            <a:r>
              <a:rPr lang="en-US" sz="4000" dirty="0"/>
              <a:t>a </a:t>
            </a:r>
            <a:r>
              <a:rPr lang="en-US" sz="4000" dirty="0">
                <a:solidFill>
                  <a:schemeClr val="tx1"/>
                </a:solidFill>
              </a:rPr>
              <a:t>man assigned female at birth may use thi</a:t>
            </a:r>
            <a:r>
              <a:rPr lang="en-US" sz="4000" dirty="0"/>
              <a:t>s term. </a:t>
            </a:r>
            <a:r>
              <a:rPr lang="en-US" sz="4000" dirty="0">
                <a:solidFill>
                  <a:schemeClr val="tx1"/>
                </a:solidFill>
              </a:rPr>
              <a:t>Some may simply use man without a modifier. </a:t>
            </a:r>
            <a:endParaRPr lang="en-US" sz="4000" b="1" dirty="0"/>
          </a:p>
          <a:p>
            <a:pPr>
              <a:buFont typeface="Arial" charset="0"/>
              <a:buChar char="•"/>
            </a:pPr>
            <a:r>
              <a:rPr lang="en-US" sz="4000" b="1" dirty="0">
                <a:solidFill>
                  <a:schemeClr val="tx1"/>
                </a:solidFill>
              </a:rPr>
              <a:t>Trans Masculine</a:t>
            </a:r>
            <a:r>
              <a:rPr lang="en-US" sz="4000" dirty="0">
                <a:solidFill>
                  <a:schemeClr val="tx1"/>
                </a:solidFill>
              </a:rPr>
              <a:t>: assigned female at birth who is closer to masculinity than femineity but is not a binary man. </a:t>
            </a:r>
          </a:p>
          <a:p>
            <a:pPr marL="0" indent="0">
              <a:buNone/>
            </a:pPr>
            <a:endParaRPr lang="en-US" sz="4000" dirty="0">
              <a:solidFill>
                <a:schemeClr val="tx1"/>
              </a:solidFill>
            </a:endParaRPr>
          </a:p>
          <a:p>
            <a:pPr>
              <a:buFont typeface="Arial" charset="0"/>
              <a:buChar char="•"/>
            </a:pPr>
            <a:r>
              <a:rPr lang="en-US" sz="4000" b="1" dirty="0">
                <a:solidFill>
                  <a:schemeClr val="tx1"/>
                </a:solidFill>
              </a:rPr>
              <a:t>Transgender Women, Trans Women: </a:t>
            </a:r>
            <a:r>
              <a:rPr lang="en-US" sz="4000" dirty="0">
                <a:solidFill>
                  <a:schemeClr val="tx1"/>
                </a:solidFill>
              </a:rPr>
              <a:t>a woman assigned male at birth may use this term. Some may simply use woman without a modifier. </a:t>
            </a:r>
            <a:endParaRPr lang="en-US" sz="4000" b="1" dirty="0">
              <a:solidFill>
                <a:schemeClr val="tx1"/>
              </a:solidFill>
            </a:endParaRPr>
          </a:p>
          <a:p>
            <a:pPr>
              <a:buFont typeface="Arial" charset="0"/>
              <a:buChar char="•"/>
            </a:pPr>
            <a:r>
              <a:rPr lang="en-US" sz="4000" b="1" dirty="0">
                <a:solidFill>
                  <a:schemeClr val="tx1"/>
                </a:solidFill>
              </a:rPr>
              <a:t> Trans Feminine</a:t>
            </a:r>
            <a:r>
              <a:rPr lang="en-US" sz="4000" dirty="0">
                <a:solidFill>
                  <a:schemeClr val="tx1"/>
                </a:solidFill>
              </a:rPr>
              <a:t>: assigned male at birth who is closer aligned femininity than masculinity but is not a binary woman.</a:t>
            </a:r>
          </a:p>
          <a:p>
            <a:endParaRPr lang="en-US" dirty="0"/>
          </a:p>
        </p:txBody>
      </p:sp>
      <p:sp>
        <p:nvSpPr>
          <p:cNvPr id="2" name="TextBox 1">
            <a:extLst>
              <a:ext uri="{FF2B5EF4-FFF2-40B4-BE49-F238E27FC236}">
                <a16:creationId xmlns:a16="http://schemas.microsoft.com/office/drawing/2014/main" id="{82994B17-0326-5832-D488-E71CF99CA142}"/>
              </a:ext>
            </a:extLst>
          </p:cNvPr>
          <p:cNvSpPr txBox="1"/>
          <p:nvPr/>
        </p:nvSpPr>
        <p:spPr>
          <a:xfrm>
            <a:off x="5329882" y="6390562"/>
            <a:ext cx="5300243" cy="461665"/>
          </a:xfrm>
          <a:prstGeom prst="rect">
            <a:avLst/>
          </a:prstGeom>
          <a:noFill/>
        </p:spPr>
        <p:txBody>
          <a:bodyPr wrap="square" rtlCol="0">
            <a:spAutoFit/>
          </a:bodyPr>
          <a:lstStyle/>
          <a:p>
            <a:r>
              <a:rPr lang="en-US" sz="2400" dirty="0"/>
              <a:t>(PFLAG &amp; GLAAD accessed 2023)</a:t>
            </a:r>
          </a:p>
        </p:txBody>
      </p:sp>
      <p:sp>
        <p:nvSpPr>
          <p:cNvPr id="3" name="TextBox 2">
            <a:extLst>
              <a:ext uri="{FF2B5EF4-FFF2-40B4-BE49-F238E27FC236}">
                <a16:creationId xmlns:a16="http://schemas.microsoft.com/office/drawing/2014/main" id="{C4DC9AD2-B4DD-4D69-5A4E-9973F2FE6CF7}"/>
              </a:ext>
            </a:extLst>
          </p:cNvPr>
          <p:cNvSpPr txBox="1"/>
          <p:nvPr/>
        </p:nvSpPr>
        <p:spPr>
          <a:xfrm>
            <a:off x="3231694" y="5484697"/>
            <a:ext cx="5300243" cy="830997"/>
          </a:xfrm>
          <a:prstGeom prst="rect">
            <a:avLst/>
          </a:prstGeom>
          <a:noFill/>
        </p:spPr>
        <p:txBody>
          <a:bodyPr wrap="square" rtlCol="0">
            <a:spAutoFit/>
          </a:bodyPr>
          <a:lstStyle/>
          <a:p>
            <a:pPr algn="ctr"/>
            <a:r>
              <a:rPr lang="en-US" sz="2400" b="1" dirty="0"/>
              <a:t>Not all trans folks are are feminine or masculine identified. </a:t>
            </a:r>
          </a:p>
        </p:txBody>
      </p:sp>
    </p:spTree>
    <p:extLst>
      <p:ext uri="{BB962C8B-B14F-4D97-AF65-F5344CB8AC3E}">
        <p14:creationId xmlns:p14="http://schemas.microsoft.com/office/powerpoint/2010/main" val="318605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ssolv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DF30-CA38-D790-0604-9AEC22C31852}"/>
              </a:ext>
            </a:extLst>
          </p:cNvPr>
          <p:cNvSpPr>
            <a:spLocks noGrp="1"/>
          </p:cNvSpPr>
          <p:nvPr>
            <p:ph type="title"/>
          </p:nvPr>
        </p:nvSpPr>
        <p:spPr/>
        <p:txBody>
          <a:bodyPr>
            <a:normAutofit fontScale="90000"/>
          </a:bodyPr>
          <a:lstStyle/>
          <a:p>
            <a:r>
              <a:rPr lang="en-US" dirty="0"/>
              <a:t>Gender Identity and Gender Minority Communities</a:t>
            </a:r>
          </a:p>
        </p:txBody>
      </p:sp>
      <p:sp>
        <p:nvSpPr>
          <p:cNvPr id="3" name="Content Placeholder 2">
            <a:extLst>
              <a:ext uri="{FF2B5EF4-FFF2-40B4-BE49-F238E27FC236}">
                <a16:creationId xmlns:a16="http://schemas.microsoft.com/office/drawing/2014/main" id="{BC2F1D36-BD5A-A9E8-B50A-893A82B01EF0}"/>
              </a:ext>
            </a:extLst>
          </p:cNvPr>
          <p:cNvSpPr>
            <a:spLocks noGrp="1"/>
          </p:cNvSpPr>
          <p:nvPr>
            <p:ph idx="1"/>
          </p:nvPr>
        </p:nvSpPr>
        <p:spPr>
          <a:xfrm>
            <a:off x="494270" y="946197"/>
            <a:ext cx="10972800" cy="4985046"/>
          </a:xfrm>
        </p:spPr>
        <p:txBody>
          <a:bodyPr>
            <a:normAutofit fontScale="92500" lnSpcReduction="20000"/>
          </a:bodyPr>
          <a:lstStyle/>
          <a:p>
            <a:pPr marL="0" indent="0">
              <a:buNone/>
            </a:pPr>
            <a:endParaRPr lang="en-US" sz="3600" dirty="0">
              <a:solidFill>
                <a:schemeClr val="tx1"/>
              </a:solidFill>
            </a:endParaRPr>
          </a:p>
          <a:p>
            <a:pPr>
              <a:buFont typeface="Arial" charset="0"/>
              <a:buChar char="•"/>
            </a:pPr>
            <a:r>
              <a:rPr lang="en-US" sz="3600" b="1" dirty="0">
                <a:solidFill>
                  <a:schemeClr val="tx1"/>
                </a:solidFill>
              </a:rPr>
              <a:t>Transition</a:t>
            </a:r>
            <a:r>
              <a:rPr lang="en-US" sz="3600" dirty="0">
                <a:solidFill>
                  <a:schemeClr val="tx1"/>
                </a:solidFill>
              </a:rPr>
              <a:t>: process during which a person changes their gender expression and/or sex characteristics. This may include changing pronouns, changing one’s name, taking estrogen or testosterone, gender confirmation surgeries</a:t>
            </a:r>
          </a:p>
          <a:p>
            <a:pPr lvl="1">
              <a:buFont typeface="Arial" charset="0"/>
              <a:buChar char="•"/>
            </a:pPr>
            <a:r>
              <a:rPr lang="en-US" sz="3200" dirty="0">
                <a:solidFill>
                  <a:schemeClr val="tx1"/>
                </a:solidFill>
              </a:rPr>
              <a:t>Social, legal, medical </a:t>
            </a:r>
          </a:p>
          <a:p>
            <a:pPr marL="457200" lvl="1" indent="0">
              <a:buNone/>
            </a:pPr>
            <a:endParaRPr lang="en-US" sz="3200" dirty="0">
              <a:solidFill>
                <a:schemeClr val="tx1"/>
              </a:solidFill>
            </a:endParaRPr>
          </a:p>
          <a:p>
            <a:pPr>
              <a:buFont typeface="Arial" charset="0"/>
              <a:buChar char="•"/>
            </a:pPr>
            <a:r>
              <a:rPr lang="en-US" sz="3600" b="1" dirty="0">
                <a:solidFill>
                  <a:schemeClr val="tx1"/>
                </a:solidFill>
              </a:rPr>
              <a:t>Gender Identity</a:t>
            </a:r>
            <a:r>
              <a:rPr lang="en-US" sz="3600" dirty="0">
                <a:solidFill>
                  <a:schemeClr val="tx1"/>
                </a:solidFill>
              </a:rPr>
              <a:t>: One’s internal sense of being male, female, neither of these, both, or other gender(s).</a:t>
            </a:r>
            <a:r>
              <a:rPr lang="en-US" sz="3600" i="1" dirty="0">
                <a:solidFill>
                  <a:schemeClr val="tx1"/>
                </a:solidFill>
              </a:rPr>
              <a:t> Everyone has a gender identity, including you</a:t>
            </a:r>
            <a:r>
              <a:rPr lang="en-US" sz="3600" dirty="0">
                <a:solidFill>
                  <a:schemeClr val="tx1"/>
                </a:solidFill>
              </a:rPr>
              <a:t>. For trans folks, their sex assigned at birth and their gender identity are not necessarily the same</a:t>
            </a:r>
          </a:p>
          <a:p>
            <a:pPr>
              <a:buFont typeface="Arial" charset="0"/>
              <a:buChar char="•"/>
            </a:pPr>
            <a:endParaRPr lang="en-US" sz="3600" dirty="0">
              <a:solidFill>
                <a:schemeClr val="tx1"/>
              </a:solidFill>
            </a:endParaRPr>
          </a:p>
          <a:p>
            <a:pPr marL="0" indent="0">
              <a:buNone/>
            </a:pPr>
            <a:endParaRPr lang="en-US" dirty="0"/>
          </a:p>
        </p:txBody>
      </p:sp>
      <p:sp>
        <p:nvSpPr>
          <p:cNvPr id="4" name="TextBox 3">
            <a:extLst>
              <a:ext uri="{FF2B5EF4-FFF2-40B4-BE49-F238E27FC236}">
                <a16:creationId xmlns:a16="http://schemas.microsoft.com/office/drawing/2014/main" id="{0E38A185-40A6-4328-7EB7-D616B80CA194}"/>
              </a:ext>
            </a:extLst>
          </p:cNvPr>
          <p:cNvSpPr txBox="1"/>
          <p:nvPr/>
        </p:nvSpPr>
        <p:spPr>
          <a:xfrm>
            <a:off x="5329882" y="6390562"/>
            <a:ext cx="5300243" cy="461665"/>
          </a:xfrm>
          <a:prstGeom prst="rect">
            <a:avLst/>
          </a:prstGeom>
          <a:noFill/>
        </p:spPr>
        <p:txBody>
          <a:bodyPr wrap="square" rtlCol="0">
            <a:spAutoFit/>
          </a:bodyPr>
          <a:lstStyle/>
          <a:p>
            <a:r>
              <a:rPr lang="en-US" sz="2400" dirty="0"/>
              <a:t>(PFLAG &amp; GLAAD accessed 2023)</a:t>
            </a:r>
          </a:p>
        </p:txBody>
      </p:sp>
    </p:spTree>
    <p:extLst>
      <p:ext uri="{BB962C8B-B14F-4D97-AF65-F5344CB8AC3E}">
        <p14:creationId xmlns:p14="http://schemas.microsoft.com/office/powerpoint/2010/main" val="2696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3D0B9-3A24-52A2-BD14-482F295822A3}"/>
              </a:ext>
            </a:extLst>
          </p:cNvPr>
          <p:cNvSpPr>
            <a:spLocks noGrp="1"/>
          </p:cNvSpPr>
          <p:nvPr>
            <p:ph type="title"/>
          </p:nvPr>
        </p:nvSpPr>
        <p:spPr/>
        <p:txBody>
          <a:bodyPr>
            <a:normAutofit fontScale="90000"/>
          </a:bodyPr>
          <a:lstStyle/>
          <a:p>
            <a:r>
              <a:rPr lang="en-US" dirty="0"/>
              <a:t>Gender Identity and Gender Minority Communities</a:t>
            </a:r>
          </a:p>
        </p:txBody>
      </p:sp>
      <p:sp>
        <p:nvSpPr>
          <p:cNvPr id="5" name="Content Placeholder 4">
            <a:extLst>
              <a:ext uri="{FF2B5EF4-FFF2-40B4-BE49-F238E27FC236}">
                <a16:creationId xmlns:a16="http://schemas.microsoft.com/office/drawing/2014/main" id="{BB8A79E7-13E8-DFBF-19E1-FF30AEC1DFC5}"/>
              </a:ext>
            </a:extLst>
          </p:cNvPr>
          <p:cNvSpPr>
            <a:spLocks noGrp="1"/>
          </p:cNvSpPr>
          <p:nvPr>
            <p:ph idx="1"/>
          </p:nvPr>
        </p:nvSpPr>
        <p:spPr>
          <a:xfrm>
            <a:off x="233082" y="946197"/>
            <a:ext cx="11725836" cy="5364956"/>
          </a:xfrm>
        </p:spPr>
        <p:txBody>
          <a:bodyPr>
            <a:normAutofit/>
          </a:bodyPr>
          <a:lstStyle/>
          <a:p>
            <a:pPr>
              <a:buFont typeface="Arial" charset="0"/>
              <a:buChar char="•"/>
            </a:pPr>
            <a:r>
              <a:rPr lang="en-US" sz="3600" b="1" dirty="0">
                <a:solidFill>
                  <a:schemeClr val="tx1"/>
                </a:solidFill>
              </a:rPr>
              <a:t>Nonbinary</a:t>
            </a:r>
            <a:r>
              <a:rPr lang="en-US" sz="3600" dirty="0">
                <a:solidFill>
                  <a:schemeClr val="tx1"/>
                </a:solidFill>
              </a:rPr>
              <a:t>: A gender identity that denotes someone who does not fully identify with the binary genders of male/man/masculine or female/woman/feminine. A nonbinary person may identify as neither a man nor a woman, in-between, both, fluidly moving between these two categories, or as a third/alternate gender</a:t>
            </a:r>
          </a:p>
          <a:p>
            <a:pPr marL="0" indent="0">
              <a:buNone/>
            </a:pPr>
            <a:endParaRPr lang="en-US" sz="3600" dirty="0">
              <a:solidFill>
                <a:schemeClr val="tx1"/>
              </a:solidFill>
            </a:endParaRPr>
          </a:p>
          <a:p>
            <a:pPr>
              <a:buFont typeface="Arial" charset="0"/>
              <a:buChar char="•"/>
            </a:pPr>
            <a:r>
              <a:rPr lang="en-US" sz="3600" b="1" dirty="0">
                <a:solidFill>
                  <a:schemeClr val="tx1"/>
                </a:solidFill>
              </a:rPr>
              <a:t>Genderqueer</a:t>
            </a:r>
            <a:r>
              <a:rPr lang="en-US" sz="3600" dirty="0">
                <a:solidFill>
                  <a:schemeClr val="tx1"/>
                </a:solidFill>
              </a:rPr>
              <a:t>: term that is used by individuals who do not identify as solely male/man or female/woman. Blur perceived boundaries of gender.   </a:t>
            </a:r>
          </a:p>
          <a:p>
            <a:pPr marL="0" indent="0">
              <a:buNone/>
            </a:pPr>
            <a:endParaRPr lang="en-US" dirty="0"/>
          </a:p>
        </p:txBody>
      </p:sp>
      <p:sp>
        <p:nvSpPr>
          <p:cNvPr id="2" name="TextBox 1">
            <a:extLst>
              <a:ext uri="{FF2B5EF4-FFF2-40B4-BE49-F238E27FC236}">
                <a16:creationId xmlns:a16="http://schemas.microsoft.com/office/drawing/2014/main" id="{3E60EAFF-9034-19E5-0D97-F27095A1383C}"/>
              </a:ext>
            </a:extLst>
          </p:cNvPr>
          <p:cNvSpPr txBox="1"/>
          <p:nvPr/>
        </p:nvSpPr>
        <p:spPr>
          <a:xfrm>
            <a:off x="5329882" y="6390562"/>
            <a:ext cx="5300243" cy="461665"/>
          </a:xfrm>
          <a:prstGeom prst="rect">
            <a:avLst/>
          </a:prstGeom>
          <a:noFill/>
        </p:spPr>
        <p:txBody>
          <a:bodyPr wrap="square" rtlCol="0">
            <a:spAutoFit/>
          </a:bodyPr>
          <a:lstStyle/>
          <a:p>
            <a:r>
              <a:rPr lang="en-US" sz="2400" dirty="0"/>
              <a:t>(PFLAG &amp; GLAAD accessed 2023)</a:t>
            </a:r>
          </a:p>
        </p:txBody>
      </p:sp>
    </p:spTree>
    <p:extLst>
      <p:ext uri="{BB962C8B-B14F-4D97-AF65-F5344CB8AC3E}">
        <p14:creationId xmlns:p14="http://schemas.microsoft.com/office/powerpoint/2010/main" val="16630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0A12-B1E6-C1D7-D862-2AE870D951D5}"/>
              </a:ext>
            </a:extLst>
          </p:cNvPr>
          <p:cNvSpPr>
            <a:spLocks noGrp="1"/>
          </p:cNvSpPr>
          <p:nvPr>
            <p:ph type="title"/>
          </p:nvPr>
        </p:nvSpPr>
        <p:spPr/>
        <p:txBody>
          <a:bodyPr>
            <a:normAutofit fontScale="90000"/>
          </a:bodyPr>
          <a:lstStyle/>
          <a:p>
            <a:r>
              <a:rPr lang="en-US" dirty="0"/>
              <a:t>Gender Identity and Gender Minority Communities</a:t>
            </a:r>
          </a:p>
        </p:txBody>
      </p:sp>
      <p:sp>
        <p:nvSpPr>
          <p:cNvPr id="3" name="Content Placeholder 2">
            <a:extLst>
              <a:ext uri="{FF2B5EF4-FFF2-40B4-BE49-F238E27FC236}">
                <a16:creationId xmlns:a16="http://schemas.microsoft.com/office/drawing/2014/main" id="{2D7AFA06-E1B2-8F25-4692-D2B67CA850C8}"/>
              </a:ext>
            </a:extLst>
          </p:cNvPr>
          <p:cNvSpPr>
            <a:spLocks noGrp="1"/>
          </p:cNvSpPr>
          <p:nvPr>
            <p:ph idx="1"/>
          </p:nvPr>
        </p:nvSpPr>
        <p:spPr>
          <a:xfrm>
            <a:off x="815546" y="1335278"/>
            <a:ext cx="11376454" cy="4447683"/>
          </a:xfrm>
        </p:spPr>
        <p:txBody>
          <a:bodyPr>
            <a:normAutofit fontScale="92500" lnSpcReduction="20000"/>
          </a:bodyPr>
          <a:lstStyle/>
          <a:p>
            <a:pPr>
              <a:buFont typeface="Arial" charset="0"/>
              <a:buChar char="•"/>
            </a:pPr>
            <a:r>
              <a:rPr lang="en-US" sz="3500" b="1" dirty="0">
                <a:solidFill>
                  <a:schemeClr val="tx1"/>
                </a:solidFill>
              </a:rPr>
              <a:t>Gender Dysphoria</a:t>
            </a:r>
            <a:r>
              <a:rPr lang="en-US" sz="3500" dirty="0">
                <a:solidFill>
                  <a:schemeClr val="tx1"/>
                </a:solidFill>
              </a:rPr>
              <a:t>: Emotional distress related to the sense that one’s assigned sex is not in line with one’s gender identity. Gender Dysphoria is also a medical and mental health diagnosis that may warrant treatment in the form of gender-affirming medical interventions.</a:t>
            </a:r>
          </a:p>
          <a:p>
            <a:pPr marL="0" indent="0">
              <a:buNone/>
            </a:pPr>
            <a:endParaRPr lang="en-US" sz="3500" dirty="0">
              <a:solidFill>
                <a:schemeClr val="tx1"/>
              </a:solidFill>
            </a:endParaRPr>
          </a:p>
          <a:p>
            <a:pPr>
              <a:buFont typeface="Arial" charset="0"/>
              <a:buChar char="•"/>
            </a:pPr>
            <a:r>
              <a:rPr lang="en-US" sz="3500" b="1" dirty="0">
                <a:solidFill>
                  <a:schemeClr val="tx1"/>
                </a:solidFill>
              </a:rPr>
              <a:t>Cisgender, Cis</a:t>
            </a:r>
            <a:r>
              <a:rPr lang="en-US" sz="3500" dirty="0">
                <a:solidFill>
                  <a:schemeClr val="tx1"/>
                </a:solidFill>
              </a:rPr>
              <a:t>: Someone whose gender identity corresponds with expectations based on the sex they were assigned at birth. For example, a person who was assigned female at birth and identifies as a woman is regarded as cisgender or as a cisgender woman.</a:t>
            </a:r>
          </a:p>
          <a:p>
            <a:endParaRPr lang="en-US" dirty="0"/>
          </a:p>
        </p:txBody>
      </p:sp>
      <p:sp>
        <p:nvSpPr>
          <p:cNvPr id="6" name="TextBox 5">
            <a:extLst>
              <a:ext uri="{FF2B5EF4-FFF2-40B4-BE49-F238E27FC236}">
                <a16:creationId xmlns:a16="http://schemas.microsoft.com/office/drawing/2014/main" id="{6606DF5C-E3C4-63AD-69F9-7A5FB4D04579}"/>
              </a:ext>
            </a:extLst>
          </p:cNvPr>
          <p:cNvSpPr txBox="1"/>
          <p:nvPr/>
        </p:nvSpPr>
        <p:spPr>
          <a:xfrm>
            <a:off x="4909752" y="6390562"/>
            <a:ext cx="5300243" cy="461665"/>
          </a:xfrm>
          <a:prstGeom prst="rect">
            <a:avLst/>
          </a:prstGeom>
          <a:noFill/>
        </p:spPr>
        <p:txBody>
          <a:bodyPr wrap="square" rtlCol="0">
            <a:spAutoFit/>
          </a:bodyPr>
          <a:lstStyle/>
          <a:p>
            <a:r>
              <a:rPr lang="en-US" sz="2400" dirty="0"/>
              <a:t>(PFLAG &amp; GLAAD accessed 2023)</a:t>
            </a:r>
          </a:p>
        </p:txBody>
      </p:sp>
    </p:spTree>
    <p:extLst>
      <p:ext uri="{BB962C8B-B14F-4D97-AF65-F5344CB8AC3E}">
        <p14:creationId xmlns:p14="http://schemas.microsoft.com/office/powerpoint/2010/main" val="42112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D49D-EA3B-77EB-C6F5-F9735B21FBD7}"/>
              </a:ext>
            </a:extLst>
          </p:cNvPr>
          <p:cNvSpPr>
            <a:spLocks noGrp="1"/>
          </p:cNvSpPr>
          <p:nvPr>
            <p:ph type="title"/>
          </p:nvPr>
        </p:nvSpPr>
        <p:spPr/>
        <p:txBody>
          <a:bodyPr>
            <a:normAutofit fontScale="90000"/>
          </a:bodyPr>
          <a:lstStyle/>
          <a:p>
            <a:r>
              <a:rPr lang="en-US" dirty="0"/>
              <a:t>Gender Identity and Gender Minority Communities</a:t>
            </a:r>
          </a:p>
        </p:txBody>
      </p:sp>
      <p:sp>
        <p:nvSpPr>
          <p:cNvPr id="3" name="Content Placeholder 2">
            <a:extLst>
              <a:ext uri="{FF2B5EF4-FFF2-40B4-BE49-F238E27FC236}">
                <a16:creationId xmlns:a16="http://schemas.microsoft.com/office/drawing/2014/main" id="{FA56F9B1-2A4B-F9A5-5166-C39D426C0127}"/>
              </a:ext>
            </a:extLst>
          </p:cNvPr>
          <p:cNvSpPr>
            <a:spLocks noGrp="1"/>
          </p:cNvSpPr>
          <p:nvPr>
            <p:ph idx="1"/>
          </p:nvPr>
        </p:nvSpPr>
        <p:spPr>
          <a:xfrm>
            <a:off x="519954" y="946197"/>
            <a:ext cx="10833846" cy="5382885"/>
          </a:xfrm>
        </p:spPr>
        <p:txBody>
          <a:bodyPr>
            <a:normAutofit/>
          </a:bodyPr>
          <a:lstStyle/>
          <a:p>
            <a:pPr>
              <a:buFont typeface="Arial" charset="0"/>
              <a:buChar char="•"/>
            </a:pPr>
            <a:r>
              <a:rPr lang="en-US" sz="2800" b="1" dirty="0">
                <a:solidFill>
                  <a:schemeClr val="tx1"/>
                </a:solidFill>
              </a:rPr>
              <a:t>Gender Expression</a:t>
            </a:r>
            <a:r>
              <a:rPr lang="en-US" sz="2800" dirty="0">
                <a:solidFill>
                  <a:schemeClr val="tx1"/>
                </a:solidFill>
              </a:rPr>
              <a:t>: individual’s characteristics and behaviors such as appearance, dress, mannerisms, speech patterns and social interactions that are typically perceived as masculine or feminine</a:t>
            </a:r>
          </a:p>
          <a:p>
            <a:pPr marL="0" indent="0">
              <a:buNone/>
            </a:pPr>
            <a:endParaRPr lang="en-US" sz="2800" dirty="0">
              <a:solidFill>
                <a:schemeClr val="tx1"/>
              </a:solidFill>
            </a:endParaRPr>
          </a:p>
          <a:p>
            <a:pPr>
              <a:buFont typeface="Arial" charset="0"/>
              <a:buChar char="•"/>
            </a:pPr>
            <a:r>
              <a:rPr lang="en-US" sz="2800" b="1" dirty="0">
                <a:solidFill>
                  <a:schemeClr val="tx1"/>
                </a:solidFill>
              </a:rPr>
              <a:t>Coming out</a:t>
            </a:r>
            <a:r>
              <a:rPr lang="en-US" sz="2800" dirty="0">
                <a:solidFill>
                  <a:schemeClr val="tx1"/>
                </a:solidFill>
              </a:rPr>
              <a:t>: The process of becoming aware of one’s sexual orientation or gender identity, accepting it, acting on it, and telling others. This process usually occurs over time and in stages. This process may occur in a different order depending on each individual. Typically it may be described as a lifelong, dynamic process. </a:t>
            </a:r>
          </a:p>
          <a:p>
            <a:endParaRPr lang="en-US" dirty="0"/>
          </a:p>
        </p:txBody>
      </p:sp>
      <p:sp>
        <p:nvSpPr>
          <p:cNvPr id="4" name="TextBox 3">
            <a:extLst>
              <a:ext uri="{FF2B5EF4-FFF2-40B4-BE49-F238E27FC236}">
                <a16:creationId xmlns:a16="http://schemas.microsoft.com/office/drawing/2014/main" id="{0861E4A5-B9C8-90CA-1BE1-A342D05FDCF3}"/>
              </a:ext>
            </a:extLst>
          </p:cNvPr>
          <p:cNvSpPr txBox="1"/>
          <p:nvPr/>
        </p:nvSpPr>
        <p:spPr>
          <a:xfrm>
            <a:off x="5329882" y="6390562"/>
            <a:ext cx="5300243" cy="461665"/>
          </a:xfrm>
          <a:prstGeom prst="rect">
            <a:avLst/>
          </a:prstGeom>
          <a:noFill/>
        </p:spPr>
        <p:txBody>
          <a:bodyPr wrap="square" rtlCol="0">
            <a:spAutoFit/>
          </a:bodyPr>
          <a:lstStyle/>
          <a:p>
            <a:r>
              <a:rPr lang="en-US" sz="2400" dirty="0"/>
              <a:t>(PFLAG &amp; GLAAD accessed 2023)</a:t>
            </a:r>
          </a:p>
        </p:txBody>
      </p:sp>
    </p:spTree>
    <p:extLst>
      <p:ext uri="{BB962C8B-B14F-4D97-AF65-F5344CB8AC3E}">
        <p14:creationId xmlns:p14="http://schemas.microsoft.com/office/powerpoint/2010/main" val="334973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D49D-EA3B-77EB-C6F5-F9735B21FBD7}"/>
              </a:ext>
            </a:extLst>
          </p:cNvPr>
          <p:cNvSpPr>
            <a:spLocks noGrp="1"/>
          </p:cNvSpPr>
          <p:nvPr>
            <p:ph type="title"/>
          </p:nvPr>
        </p:nvSpPr>
        <p:spPr/>
        <p:txBody>
          <a:bodyPr>
            <a:normAutofit fontScale="90000"/>
          </a:bodyPr>
          <a:lstStyle/>
          <a:p>
            <a:r>
              <a:rPr lang="en-US" dirty="0"/>
              <a:t>Gender Identity and Gender Minority Communities</a:t>
            </a:r>
          </a:p>
        </p:txBody>
      </p:sp>
      <p:sp>
        <p:nvSpPr>
          <p:cNvPr id="3" name="Content Placeholder 2">
            <a:extLst>
              <a:ext uri="{FF2B5EF4-FFF2-40B4-BE49-F238E27FC236}">
                <a16:creationId xmlns:a16="http://schemas.microsoft.com/office/drawing/2014/main" id="{FA56F9B1-2A4B-F9A5-5166-C39D426C0127}"/>
              </a:ext>
            </a:extLst>
          </p:cNvPr>
          <p:cNvSpPr>
            <a:spLocks noGrp="1"/>
          </p:cNvSpPr>
          <p:nvPr>
            <p:ph idx="1"/>
          </p:nvPr>
        </p:nvSpPr>
        <p:spPr>
          <a:xfrm>
            <a:off x="519954" y="946197"/>
            <a:ext cx="10833846" cy="5382885"/>
          </a:xfrm>
        </p:spPr>
        <p:txBody>
          <a:bodyPr>
            <a:normAutofit/>
          </a:bodyPr>
          <a:lstStyle/>
          <a:p>
            <a:pPr>
              <a:buFont typeface="Arial" charset="0"/>
              <a:buChar char="•"/>
            </a:pPr>
            <a:r>
              <a:rPr lang="en-US" sz="2800" b="1" dirty="0">
                <a:solidFill>
                  <a:schemeClr val="tx1"/>
                </a:solidFill>
              </a:rPr>
              <a:t>Dead name: </a:t>
            </a:r>
            <a:r>
              <a:rPr lang="en-US" sz="2800" dirty="0">
                <a:solidFill>
                  <a:schemeClr val="tx1"/>
                </a:solidFill>
              </a:rPr>
              <a:t>the birth name of somebody who has changed their name. mostly commonly attributed to trans people, but can be attributed to any person who has changed their name </a:t>
            </a:r>
          </a:p>
          <a:p>
            <a:pPr>
              <a:buFont typeface="Arial" charset="0"/>
              <a:buChar char="•"/>
            </a:pPr>
            <a:r>
              <a:rPr lang="en-US" b="1" dirty="0"/>
              <a:t>Outing: </a:t>
            </a:r>
            <a:endParaRPr lang="en-US" sz="2800" dirty="0">
              <a:solidFill>
                <a:schemeClr val="tx1"/>
              </a:solidFill>
            </a:endParaRPr>
          </a:p>
          <a:p>
            <a:endParaRPr lang="en-US" dirty="0"/>
          </a:p>
        </p:txBody>
      </p:sp>
    </p:spTree>
    <p:extLst>
      <p:ext uri="{BB962C8B-B14F-4D97-AF65-F5344CB8AC3E}">
        <p14:creationId xmlns:p14="http://schemas.microsoft.com/office/powerpoint/2010/main" val="423459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CCBE-40F9-D143-AC6D-71D31312AF51}"/>
              </a:ext>
            </a:extLst>
          </p:cNvPr>
          <p:cNvSpPr>
            <a:spLocks noGrp="1"/>
          </p:cNvSpPr>
          <p:nvPr>
            <p:ph type="title"/>
          </p:nvPr>
        </p:nvSpPr>
        <p:spPr/>
        <p:txBody>
          <a:bodyPr/>
          <a:lstStyle/>
          <a:p>
            <a:r>
              <a:rPr lang="en-US" b="1" dirty="0">
                <a:solidFill>
                  <a:schemeClr val="accent5"/>
                </a:solidFill>
              </a:rPr>
              <a:t>Terminology – Gender Minorities</a:t>
            </a:r>
          </a:p>
        </p:txBody>
      </p:sp>
      <p:sp>
        <p:nvSpPr>
          <p:cNvPr id="3" name="Slide Number Placeholder 2">
            <a:extLst>
              <a:ext uri="{FF2B5EF4-FFF2-40B4-BE49-F238E27FC236}">
                <a16:creationId xmlns:a16="http://schemas.microsoft.com/office/drawing/2014/main" id="{1F411BD5-6139-D04B-84D8-F309BF8FAF32}"/>
              </a:ext>
            </a:extLst>
          </p:cNvPr>
          <p:cNvSpPr>
            <a:spLocks noGrp="1"/>
          </p:cNvSpPr>
          <p:nvPr>
            <p:ph type="sldNum" idx="4294967295"/>
          </p:nvPr>
        </p:nvSpPr>
        <p:spPr>
          <a:xfrm>
            <a:off x="9448800" y="6356350"/>
            <a:ext cx="2743200" cy="365125"/>
          </a:xfrm>
        </p:spPr>
        <p:txBody>
          <a:bodyPr/>
          <a:lstStyle/>
          <a:p>
            <a:fld id="{00000000-1234-1234-1234-123412341234}" type="slidenum">
              <a:rPr lang="en" smtClean="0"/>
              <a:pPr/>
              <a:t>17</a:t>
            </a:fld>
            <a:endParaRPr lang="en"/>
          </a:p>
        </p:txBody>
      </p:sp>
      <p:pic>
        <p:nvPicPr>
          <p:cNvPr id="5" name="Picture 4">
            <a:extLst>
              <a:ext uri="{FF2B5EF4-FFF2-40B4-BE49-F238E27FC236}">
                <a16:creationId xmlns:a16="http://schemas.microsoft.com/office/drawing/2014/main" id="{9681FE41-21C8-E84D-9325-87788135205C}"/>
              </a:ext>
            </a:extLst>
          </p:cNvPr>
          <p:cNvPicPr>
            <a:picLocks noChangeAspect="1"/>
          </p:cNvPicPr>
          <p:nvPr/>
        </p:nvPicPr>
        <p:blipFill>
          <a:blip r:embed="rId2"/>
          <a:stretch>
            <a:fillRect/>
          </a:stretch>
        </p:blipFill>
        <p:spPr>
          <a:xfrm>
            <a:off x="291173" y="1182596"/>
            <a:ext cx="11562212" cy="4349524"/>
          </a:xfrm>
          <a:prstGeom prst="rect">
            <a:avLst/>
          </a:prstGeom>
        </p:spPr>
      </p:pic>
      <p:sp>
        <p:nvSpPr>
          <p:cNvPr id="6" name="TextBox 5">
            <a:extLst>
              <a:ext uri="{FF2B5EF4-FFF2-40B4-BE49-F238E27FC236}">
                <a16:creationId xmlns:a16="http://schemas.microsoft.com/office/drawing/2014/main" id="{D55EEDD0-05EA-F147-9AEB-6ED6671C9425}"/>
              </a:ext>
            </a:extLst>
          </p:cNvPr>
          <p:cNvSpPr txBox="1"/>
          <p:nvPr/>
        </p:nvSpPr>
        <p:spPr>
          <a:xfrm>
            <a:off x="6450853" y="6308079"/>
            <a:ext cx="5448300" cy="461665"/>
          </a:xfrm>
          <a:prstGeom prst="rect">
            <a:avLst/>
          </a:prstGeom>
          <a:noFill/>
        </p:spPr>
        <p:txBody>
          <a:bodyPr wrap="square" rtlCol="0">
            <a:spAutoFit/>
          </a:bodyPr>
          <a:lstStyle/>
          <a:p>
            <a:r>
              <a:rPr lang="en-US" sz="2400" dirty="0"/>
              <a:t>(The Trevor Project, 2019)</a:t>
            </a:r>
          </a:p>
        </p:txBody>
      </p:sp>
    </p:spTree>
    <p:extLst>
      <p:ext uri="{BB962C8B-B14F-4D97-AF65-F5344CB8AC3E}">
        <p14:creationId xmlns:p14="http://schemas.microsoft.com/office/powerpoint/2010/main" val="153250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358"/>
            <a:ext cx="12192000" cy="940424"/>
          </a:xfrm>
        </p:spPr>
        <p:txBody>
          <a:bodyPr>
            <a:normAutofit fontScale="90000"/>
          </a:bodyPr>
          <a:lstStyle/>
          <a:p>
            <a:pPr algn="ctr"/>
            <a:r>
              <a:rPr lang="en-US" dirty="0"/>
              <a:t>Common Sexual Orientation and Gender Identity Microaggressions in Clinical Setting </a:t>
            </a:r>
          </a:p>
        </p:txBody>
      </p:sp>
      <p:sp>
        <p:nvSpPr>
          <p:cNvPr id="5" name="Slide Number Placeholder 4"/>
          <p:cNvSpPr>
            <a:spLocks noGrp="1"/>
          </p:cNvSpPr>
          <p:nvPr>
            <p:ph type="sldNum" sz="quarter" idx="4294967295"/>
          </p:nvPr>
        </p:nvSpPr>
        <p:spPr>
          <a:xfrm>
            <a:off x="9448800" y="6356350"/>
            <a:ext cx="2743200" cy="365125"/>
          </a:xfrm>
        </p:spPr>
        <p:txBody>
          <a:bodyPr/>
          <a:lstStyle/>
          <a:p>
            <a:fld id="{82DC746E-A4C2-0244-8842-A537544BCE6F}" type="slidenum">
              <a:rPr lang="en-US" smtClean="0"/>
              <a:t>18</a:t>
            </a:fld>
            <a:endParaRPr lang="en-US"/>
          </a:p>
        </p:txBody>
      </p:sp>
      <p:sp>
        <p:nvSpPr>
          <p:cNvPr id="4" name="TextBox 3"/>
          <p:cNvSpPr txBox="1"/>
          <p:nvPr/>
        </p:nvSpPr>
        <p:spPr>
          <a:xfrm>
            <a:off x="6096000" y="6398309"/>
            <a:ext cx="3921457" cy="646331"/>
          </a:xfrm>
          <a:prstGeom prst="rect">
            <a:avLst/>
          </a:prstGeom>
          <a:noFill/>
        </p:spPr>
        <p:txBody>
          <a:bodyPr wrap="square" rtlCol="0">
            <a:spAutoFit/>
          </a:bodyPr>
          <a:lstStyle/>
          <a:p>
            <a:r>
              <a:rPr lang="en-US" dirty="0"/>
              <a:t>(Shelton &amp; Delgado-Romero, 2013)</a:t>
            </a:r>
          </a:p>
          <a:p>
            <a:endParaRPr lang="en-US" dirty="0"/>
          </a:p>
        </p:txBody>
      </p:sp>
      <p:graphicFrame>
        <p:nvGraphicFramePr>
          <p:cNvPr id="6" name="Diagram 5">
            <a:extLst>
              <a:ext uri="{FF2B5EF4-FFF2-40B4-BE49-F238E27FC236}">
                <a16:creationId xmlns:a16="http://schemas.microsoft.com/office/drawing/2014/main" id="{79A7E238-5D0C-20DC-E894-751D925BF3C8}"/>
              </a:ext>
            </a:extLst>
          </p:cNvPr>
          <p:cNvGraphicFramePr/>
          <p:nvPr>
            <p:extLst>
              <p:ext uri="{D42A27DB-BD31-4B8C-83A1-F6EECF244321}">
                <p14:modId xmlns:p14="http://schemas.microsoft.com/office/powerpoint/2010/main" val="2529089056"/>
              </p:ext>
            </p:extLst>
          </p:nvPr>
        </p:nvGraphicFramePr>
        <p:xfrm>
          <a:off x="1" y="1302782"/>
          <a:ext cx="11404120" cy="4835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16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8866"/>
            <a:ext cx="12192000" cy="940424"/>
          </a:xfrm>
        </p:spPr>
        <p:txBody>
          <a:bodyPr/>
          <a:lstStyle/>
          <a:p>
            <a:pPr algn="ctr"/>
            <a:r>
              <a:rPr lang="en-US" dirty="0" err="1"/>
              <a:t>Misgendering</a:t>
            </a:r>
            <a:r>
              <a:rPr lang="en-US" dirty="0"/>
              <a:t> </a:t>
            </a:r>
          </a:p>
        </p:txBody>
      </p:sp>
      <p:sp>
        <p:nvSpPr>
          <p:cNvPr id="5" name="Subtitle 4"/>
          <p:cNvSpPr>
            <a:spLocks noGrp="1"/>
          </p:cNvSpPr>
          <p:nvPr>
            <p:ph idx="1"/>
          </p:nvPr>
        </p:nvSpPr>
        <p:spPr/>
        <p:txBody>
          <a:bodyPr>
            <a:normAutofit/>
          </a:bodyPr>
          <a:lstStyle/>
          <a:p>
            <a:pPr algn="ctr"/>
            <a:r>
              <a:rPr lang="en-US" sz="3600" dirty="0">
                <a:solidFill>
                  <a:schemeClr val="tx1"/>
                </a:solidFill>
              </a:rPr>
              <a:t>the experience of not having one’s social identity correctly recognized by others; reflects a failure to have one’s social identity accurately verified by others </a:t>
            </a:r>
          </a:p>
          <a:p>
            <a:pPr marL="0" indent="0" algn="ctr">
              <a:buNone/>
            </a:pPr>
            <a:endParaRPr lang="en-US" sz="3600" dirty="0">
              <a:solidFill>
                <a:schemeClr val="tx1"/>
              </a:solidFill>
            </a:endParaRPr>
          </a:p>
          <a:p>
            <a:pPr algn="ctr"/>
            <a:r>
              <a:rPr lang="en-US" sz="3600" dirty="0"/>
              <a:t>ASK PRONOUNS</a:t>
            </a:r>
          </a:p>
        </p:txBody>
      </p:sp>
      <p:sp>
        <p:nvSpPr>
          <p:cNvPr id="6" name="Slide Number Placeholder 5"/>
          <p:cNvSpPr>
            <a:spLocks noGrp="1"/>
          </p:cNvSpPr>
          <p:nvPr>
            <p:ph type="sldNum" sz="quarter" idx="4294967295"/>
          </p:nvPr>
        </p:nvSpPr>
        <p:spPr>
          <a:xfrm>
            <a:off x="9448800" y="6356350"/>
            <a:ext cx="2743200" cy="365125"/>
          </a:xfrm>
        </p:spPr>
        <p:txBody>
          <a:bodyPr/>
          <a:lstStyle/>
          <a:p>
            <a:fld id="{82DC746E-A4C2-0244-8842-A537544BCE6F}" type="slidenum">
              <a:rPr lang="en-US" smtClean="0"/>
              <a:t>19</a:t>
            </a:fld>
            <a:endParaRPr lang="en-US"/>
          </a:p>
        </p:txBody>
      </p:sp>
    </p:spTree>
    <p:extLst>
      <p:ext uri="{BB962C8B-B14F-4D97-AF65-F5344CB8AC3E}">
        <p14:creationId xmlns:p14="http://schemas.microsoft.com/office/powerpoint/2010/main" val="17751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a:lnSpc>
                <a:spcPct val="110000"/>
              </a:lnSpc>
            </a:pPr>
            <a:r>
              <a:rPr lang="en-US" dirty="0"/>
              <a:t>The development of these training materials were supported by grant  H79 TI080209  (PI: R. Martin) from the Center for Substance Abuse Treatment, Substance Abuse and Mental Health Services Administration, United States Department of Health and Human Services. The views and opinions contained within this document do not necessarily reflect those of the US Department of Health and Human Services, and should not be construed as such.</a:t>
            </a:r>
          </a:p>
        </p:txBody>
      </p:sp>
    </p:spTree>
    <p:custDataLst>
      <p:tags r:id="rId1"/>
    </p:custDataLst>
    <p:extLst>
      <p:ext uri="{BB962C8B-B14F-4D97-AF65-F5344CB8AC3E}">
        <p14:creationId xmlns:p14="http://schemas.microsoft.com/office/powerpoint/2010/main" val="50102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MISGENDERING A PATIENT </a:t>
            </a:r>
          </a:p>
        </p:txBody>
      </p:sp>
      <p:sp>
        <p:nvSpPr>
          <p:cNvPr id="4" name="Content Placeholder 3"/>
          <p:cNvSpPr>
            <a:spLocks noGrp="1"/>
          </p:cNvSpPr>
          <p:nvPr>
            <p:ph sz="half" idx="1"/>
          </p:nvPr>
        </p:nvSpPr>
        <p:spPr/>
        <p:txBody>
          <a:bodyPr/>
          <a:lstStyle/>
          <a:p>
            <a:pPr>
              <a:buFont typeface="Wingdings" charset="2"/>
              <a:buChar char="v"/>
            </a:pPr>
            <a:r>
              <a:rPr lang="en-US" sz="2800" dirty="0"/>
              <a:t>Calling a patient by the incorrect pronouns</a:t>
            </a:r>
          </a:p>
          <a:p>
            <a:pPr>
              <a:buFont typeface="Wingdings" charset="2"/>
              <a:buChar char="v"/>
            </a:pPr>
            <a:r>
              <a:rPr lang="en-US" sz="2800" dirty="0"/>
              <a:t>Form of Micro/Macro Aggression</a:t>
            </a:r>
          </a:p>
          <a:p>
            <a:pPr>
              <a:buFont typeface="Wingdings" charset="2"/>
              <a:buChar char="v"/>
            </a:pPr>
            <a:r>
              <a:rPr lang="en-US" sz="2800" dirty="0"/>
              <a:t>What to do? </a:t>
            </a:r>
          </a:p>
          <a:p>
            <a:pPr lvl="1"/>
            <a:r>
              <a:rPr lang="en-US" sz="2800" dirty="0"/>
              <a:t>Apologize sincerely </a:t>
            </a:r>
          </a:p>
          <a:p>
            <a:pPr lvl="1"/>
            <a:r>
              <a:rPr lang="en-US" sz="2800" dirty="0"/>
              <a:t>Process </a:t>
            </a:r>
          </a:p>
          <a:p>
            <a:endParaRPr lang="en-US" dirty="0"/>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8989" y="1846263"/>
            <a:ext cx="4535622" cy="4022725"/>
          </a:xfrm>
        </p:spPr>
      </p:pic>
      <p:sp>
        <p:nvSpPr>
          <p:cNvPr id="9" name="TextBox 8"/>
          <p:cNvSpPr txBox="1"/>
          <p:nvPr/>
        </p:nvSpPr>
        <p:spPr>
          <a:xfrm>
            <a:off x="432914" y="5825585"/>
            <a:ext cx="7981406" cy="461665"/>
          </a:xfrm>
          <a:prstGeom prst="rect">
            <a:avLst/>
          </a:prstGeom>
          <a:noFill/>
        </p:spPr>
        <p:txBody>
          <a:bodyPr wrap="square" rtlCol="0">
            <a:spAutoFit/>
          </a:bodyPr>
          <a:lstStyle/>
          <a:p>
            <a:r>
              <a:rPr lang="en-US" sz="2400" b="1" dirty="0">
                <a:solidFill>
                  <a:srgbClr val="FF0000"/>
                </a:solidFill>
              </a:rPr>
              <a:t>Colluding with systemic oppression?</a:t>
            </a:r>
          </a:p>
        </p:txBody>
      </p:sp>
      <p:sp>
        <p:nvSpPr>
          <p:cNvPr id="10" name="Slide Number Placeholder 9"/>
          <p:cNvSpPr>
            <a:spLocks noGrp="1"/>
          </p:cNvSpPr>
          <p:nvPr>
            <p:ph type="sldNum" sz="quarter" idx="12"/>
          </p:nvPr>
        </p:nvSpPr>
        <p:spPr/>
        <p:txBody>
          <a:bodyPr/>
          <a:lstStyle/>
          <a:p>
            <a:fld id="{82DC746E-A4C2-0244-8842-A537544BCE6F}" type="slidenum">
              <a:rPr lang="en-US" smtClean="0"/>
              <a:t>20</a:t>
            </a:fld>
            <a:endParaRPr lang="en-US"/>
          </a:p>
        </p:txBody>
      </p:sp>
    </p:spTree>
    <p:extLst>
      <p:ext uri="{BB962C8B-B14F-4D97-AF65-F5344CB8AC3E}">
        <p14:creationId xmlns:p14="http://schemas.microsoft.com/office/powerpoint/2010/main" val="17502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802" y="313508"/>
            <a:ext cx="6544543" cy="5843814"/>
          </a:xfrm>
          <a:prstGeom prst="rect">
            <a:avLst/>
          </a:prstGeom>
        </p:spPr>
      </p:pic>
      <p:sp>
        <p:nvSpPr>
          <p:cNvPr id="6" name="Slide Number Placeholder 5"/>
          <p:cNvSpPr>
            <a:spLocks noGrp="1"/>
          </p:cNvSpPr>
          <p:nvPr>
            <p:ph type="sldNum" sz="quarter" idx="12"/>
          </p:nvPr>
        </p:nvSpPr>
        <p:spPr/>
        <p:txBody>
          <a:bodyPr/>
          <a:lstStyle/>
          <a:p>
            <a:fld id="{82DC746E-A4C2-0244-8842-A537544BCE6F}" type="slidenum">
              <a:rPr lang="en-US" smtClean="0"/>
              <a:t>21</a:t>
            </a:fld>
            <a:endParaRPr lang="en-US"/>
          </a:p>
        </p:txBody>
      </p:sp>
      <p:sp>
        <p:nvSpPr>
          <p:cNvPr id="2" name="TextBox 1">
            <a:extLst>
              <a:ext uri="{FF2B5EF4-FFF2-40B4-BE49-F238E27FC236}">
                <a16:creationId xmlns:a16="http://schemas.microsoft.com/office/drawing/2014/main" id="{1580797D-8A15-343D-F781-719FAB153769}"/>
              </a:ext>
            </a:extLst>
          </p:cNvPr>
          <p:cNvSpPr txBox="1"/>
          <p:nvPr/>
        </p:nvSpPr>
        <p:spPr>
          <a:xfrm>
            <a:off x="8561294" y="6398309"/>
            <a:ext cx="3921457" cy="646331"/>
          </a:xfrm>
          <a:prstGeom prst="rect">
            <a:avLst/>
          </a:prstGeom>
          <a:noFill/>
        </p:spPr>
        <p:txBody>
          <a:bodyPr wrap="square" rtlCol="0">
            <a:spAutoFit/>
          </a:bodyPr>
          <a:lstStyle/>
          <a:p>
            <a:r>
              <a:rPr lang="en-US" dirty="0"/>
              <a:t>(Russell et al., 2018)</a:t>
            </a:r>
          </a:p>
          <a:p>
            <a:endParaRPr lang="en-US" dirty="0"/>
          </a:p>
        </p:txBody>
      </p:sp>
    </p:spTree>
    <p:extLst>
      <p:ext uri="{BB962C8B-B14F-4D97-AF65-F5344CB8AC3E}">
        <p14:creationId xmlns:p14="http://schemas.microsoft.com/office/powerpoint/2010/main" val="181815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48AA-2B99-4C05-F218-7D53E3DF2999}"/>
              </a:ext>
            </a:extLst>
          </p:cNvPr>
          <p:cNvSpPr>
            <a:spLocks noGrp="1"/>
          </p:cNvSpPr>
          <p:nvPr>
            <p:ph type="title"/>
          </p:nvPr>
        </p:nvSpPr>
        <p:spPr/>
        <p:txBody>
          <a:bodyPr/>
          <a:lstStyle/>
          <a:p>
            <a:r>
              <a:rPr lang="en-US" dirty="0"/>
              <a:t>Suggestions…</a:t>
            </a:r>
          </a:p>
        </p:txBody>
      </p:sp>
      <p:graphicFrame>
        <p:nvGraphicFramePr>
          <p:cNvPr id="7" name="Diagram 6">
            <a:extLst>
              <a:ext uri="{FF2B5EF4-FFF2-40B4-BE49-F238E27FC236}">
                <a16:creationId xmlns:a16="http://schemas.microsoft.com/office/drawing/2014/main" id="{22C25732-9DD3-70D9-6AC0-F32098DBC9E3}"/>
              </a:ext>
            </a:extLst>
          </p:cNvPr>
          <p:cNvGraphicFramePr/>
          <p:nvPr>
            <p:extLst>
              <p:ext uri="{D42A27DB-BD31-4B8C-83A1-F6EECF244321}">
                <p14:modId xmlns:p14="http://schemas.microsoft.com/office/powerpoint/2010/main" val="1249878598"/>
              </p:ext>
            </p:extLst>
          </p:nvPr>
        </p:nvGraphicFramePr>
        <p:xfrm>
          <a:off x="593024" y="773669"/>
          <a:ext cx="10434917" cy="570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8D776FB-E5E1-B503-57FC-26F037E98158}"/>
              </a:ext>
            </a:extLst>
          </p:cNvPr>
          <p:cNvSpPr txBox="1"/>
          <p:nvPr/>
        </p:nvSpPr>
        <p:spPr>
          <a:xfrm>
            <a:off x="8561294" y="6398309"/>
            <a:ext cx="3921457" cy="646331"/>
          </a:xfrm>
          <a:prstGeom prst="rect">
            <a:avLst/>
          </a:prstGeom>
          <a:noFill/>
        </p:spPr>
        <p:txBody>
          <a:bodyPr wrap="square" rtlCol="0">
            <a:spAutoFit/>
          </a:bodyPr>
          <a:lstStyle/>
          <a:p>
            <a:r>
              <a:rPr lang="en-US" dirty="0"/>
              <a:t>(APA, 2021)</a:t>
            </a:r>
          </a:p>
          <a:p>
            <a:endParaRPr lang="en-US" dirty="0"/>
          </a:p>
        </p:txBody>
      </p:sp>
    </p:spTree>
    <p:extLst>
      <p:ext uri="{BB962C8B-B14F-4D97-AF65-F5344CB8AC3E}">
        <p14:creationId xmlns:p14="http://schemas.microsoft.com/office/powerpoint/2010/main" val="304081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B3DF-2931-2024-0878-7781EA8516BE}"/>
              </a:ext>
            </a:extLst>
          </p:cNvPr>
          <p:cNvSpPr>
            <a:spLocks noGrp="1"/>
          </p:cNvSpPr>
          <p:nvPr>
            <p:ph type="title"/>
          </p:nvPr>
        </p:nvSpPr>
        <p:spPr/>
        <p:txBody>
          <a:bodyPr/>
          <a:lstStyle/>
          <a:p>
            <a:r>
              <a:rPr lang="en-US" dirty="0"/>
              <a:t>Agenda</a:t>
            </a:r>
          </a:p>
        </p:txBody>
      </p:sp>
      <p:graphicFrame>
        <p:nvGraphicFramePr>
          <p:cNvPr id="4" name="Diagram 3">
            <a:extLst>
              <a:ext uri="{FF2B5EF4-FFF2-40B4-BE49-F238E27FC236}">
                <a16:creationId xmlns:a16="http://schemas.microsoft.com/office/drawing/2014/main" id="{934415A1-DBC8-2437-B0DF-E8C2B4B4DD43}"/>
              </a:ext>
            </a:extLst>
          </p:cNvPr>
          <p:cNvGraphicFramePr/>
          <p:nvPr>
            <p:extLst>
              <p:ext uri="{D42A27DB-BD31-4B8C-83A1-F6EECF244321}">
                <p14:modId xmlns:p14="http://schemas.microsoft.com/office/powerpoint/2010/main" val="4247272660"/>
              </p:ext>
            </p:extLst>
          </p:nvPr>
        </p:nvGraphicFramePr>
        <p:xfrm>
          <a:off x="361507" y="1169581"/>
          <a:ext cx="9798493" cy="49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8680995-2139-0ABD-279B-3F74FEBD4D3E}"/>
              </a:ext>
            </a:extLst>
          </p:cNvPr>
          <p:cNvSpPr/>
          <p:nvPr/>
        </p:nvSpPr>
        <p:spPr>
          <a:xfrm>
            <a:off x="361507" y="2864790"/>
            <a:ext cx="10382693" cy="1578333"/>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chemeClr val="tx1"/>
                </a:solidFill>
              </a:ln>
              <a:solidFill>
                <a:schemeClr val="accent1"/>
              </a:solidFill>
            </a:endParaRPr>
          </a:p>
        </p:txBody>
      </p:sp>
    </p:spTree>
    <p:extLst>
      <p:ext uri="{BB962C8B-B14F-4D97-AF65-F5344CB8AC3E}">
        <p14:creationId xmlns:p14="http://schemas.microsoft.com/office/powerpoint/2010/main" val="175207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5F13-5246-9CFE-1FBF-E28644C5D451}"/>
              </a:ext>
            </a:extLst>
          </p:cNvPr>
          <p:cNvSpPr>
            <a:spLocks noGrp="1"/>
          </p:cNvSpPr>
          <p:nvPr>
            <p:ph type="title"/>
          </p:nvPr>
        </p:nvSpPr>
        <p:spPr/>
        <p:txBody>
          <a:bodyPr/>
          <a:lstStyle/>
          <a:p>
            <a:r>
              <a:rPr lang="en-US" dirty="0"/>
              <a:t>Setting the stage for cultural humility…</a:t>
            </a:r>
          </a:p>
        </p:txBody>
      </p:sp>
      <p:graphicFrame>
        <p:nvGraphicFramePr>
          <p:cNvPr id="4" name="Diagram 3">
            <a:extLst>
              <a:ext uri="{FF2B5EF4-FFF2-40B4-BE49-F238E27FC236}">
                <a16:creationId xmlns:a16="http://schemas.microsoft.com/office/drawing/2014/main" id="{FE8DDCF0-8641-4422-13A5-541B25EE5F58}"/>
              </a:ext>
            </a:extLst>
          </p:cNvPr>
          <p:cNvGraphicFramePr/>
          <p:nvPr>
            <p:extLst>
              <p:ext uri="{D42A27DB-BD31-4B8C-83A1-F6EECF244321}">
                <p14:modId xmlns:p14="http://schemas.microsoft.com/office/powerpoint/2010/main" val="2301300383"/>
              </p:ext>
            </p:extLst>
          </p:nvPr>
        </p:nvGraphicFramePr>
        <p:xfrm>
          <a:off x="0" y="946197"/>
          <a:ext cx="11132820" cy="5192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E046795F-FF96-6790-4A3D-32257D17CB5C}"/>
              </a:ext>
            </a:extLst>
          </p:cNvPr>
          <p:cNvSpPr/>
          <p:nvPr/>
        </p:nvSpPr>
        <p:spPr>
          <a:xfrm>
            <a:off x="904653" y="1174765"/>
            <a:ext cx="10382693" cy="1578333"/>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chemeClr val="tx1"/>
                </a:solidFill>
              </a:ln>
              <a:solidFill>
                <a:schemeClr val="accent1"/>
              </a:solidFill>
            </a:endParaRPr>
          </a:p>
        </p:txBody>
      </p:sp>
    </p:spTree>
    <p:extLst>
      <p:ext uri="{BB962C8B-B14F-4D97-AF65-F5344CB8AC3E}">
        <p14:creationId xmlns:p14="http://schemas.microsoft.com/office/powerpoint/2010/main" val="29110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5F13-5246-9CFE-1FBF-E28644C5D451}"/>
              </a:ext>
            </a:extLst>
          </p:cNvPr>
          <p:cNvSpPr>
            <a:spLocks noGrp="1"/>
          </p:cNvSpPr>
          <p:nvPr>
            <p:ph type="title"/>
          </p:nvPr>
        </p:nvSpPr>
        <p:spPr/>
        <p:txBody>
          <a:bodyPr/>
          <a:lstStyle/>
          <a:p>
            <a:r>
              <a:rPr lang="en-US" dirty="0"/>
              <a:t>Setting the stage for cultural humility…</a:t>
            </a:r>
          </a:p>
        </p:txBody>
      </p:sp>
      <p:graphicFrame>
        <p:nvGraphicFramePr>
          <p:cNvPr id="4" name="Diagram 3">
            <a:extLst>
              <a:ext uri="{FF2B5EF4-FFF2-40B4-BE49-F238E27FC236}">
                <a16:creationId xmlns:a16="http://schemas.microsoft.com/office/drawing/2014/main" id="{FE8DDCF0-8641-4422-13A5-541B25EE5F58}"/>
              </a:ext>
            </a:extLst>
          </p:cNvPr>
          <p:cNvGraphicFramePr/>
          <p:nvPr>
            <p:extLst>
              <p:ext uri="{D42A27DB-BD31-4B8C-83A1-F6EECF244321}">
                <p14:modId xmlns:p14="http://schemas.microsoft.com/office/powerpoint/2010/main" val="918382247"/>
              </p:ext>
            </p:extLst>
          </p:nvPr>
        </p:nvGraphicFramePr>
        <p:xfrm>
          <a:off x="0" y="946197"/>
          <a:ext cx="11132820" cy="5192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11619BB-900D-8117-3A3A-116FE8082D0A}"/>
              </a:ext>
            </a:extLst>
          </p:cNvPr>
          <p:cNvSpPr/>
          <p:nvPr/>
        </p:nvSpPr>
        <p:spPr>
          <a:xfrm>
            <a:off x="1059180" y="2753098"/>
            <a:ext cx="10382693" cy="1578333"/>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chemeClr val="tx1"/>
                </a:solidFill>
              </a:ln>
              <a:solidFill>
                <a:schemeClr val="accent1"/>
              </a:solidFill>
            </a:endParaRPr>
          </a:p>
        </p:txBody>
      </p:sp>
    </p:spTree>
    <p:extLst>
      <p:ext uri="{BB962C8B-B14F-4D97-AF65-F5344CB8AC3E}">
        <p14:creationId xmlns:p14="http://schemas.microsoft.com/office/powerpoint/2010/main" val="12360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5F13-5246-9CFE-1FBF-E28644C5D451}"/>
              </a:ext>
            </a:extLst>
          </p:cNvPr>
          <p:cNvSpPr>
            <a:spLocks noGrp="1"/>
          </p:cNvSpPr>
          <p:nvPr>
            <p:ph type="title"/>
          </p:nvPr>
        </p:nvSpPr>
        <p:spPr/>
        <p:txBody>
          <a:bodyPr/>
          <a:lstStyle/>
          <a:p>
            <a:r>
              <a:rPr lang="en-US" dirty="0"/>
              <a:t>Setting the stage for cultural humility…</a:t>
            </a:r>
          </a:p>
        </p:txBody>
      </p:sp>
      <p:graphicFrame>
        <p:nvGraphicFramePr>
          <p:cNvPr id="4" name="Diagram 3">
            <a:extLst>
              <a:ext uri="{FF2B5EF4-FFF2-40B4-BE49-F238E27FC236}">
                <a16:creationId xmlns:a16="http://schemas.microsoft.com/office/drawing/2014/main" id="{FE8DDCF0-8641-4422-13A5-541B25EE5F58}"/>
              </a:ext>
            </a:extLst>
          </p:cNvPr>
          <p:cNvGraphicFramePr/>
          <p:nvPr>
            <p:extLst>
              <p:ext uri="{D42A27DB-BD31-4B8C-83A1-F6EECF244321}">
                <p14:modId xmlns:p14="http://schemas.microsoft.com/office/powerpoint/2010/main" val="3441349440"/>
              </p:ext>
            </p:extLst>
          </p:nvPr>
        </p:nvGraphicFramePr>
        <p:xfrm>
          <a:off x="0" y="946197"/>
          <a:ext cx="11132820" cy="5192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2E9718B-15E7-08BE-5D25-0ACCB8408E36}"/>
              </a:ext>
            </a:extLst>
          </p:cNvPr>
          <p:cNvSpPr/>
          <p:nvPr/>
        </p:nvSpPr>
        <p:spPr>
          <a:xfrm>
            <a:off x="750127" y="4333470"/>
            <a:ext cx="10382693" cy="1578333"/>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chemeClr val="tx1"/>
                </a:solidFill>
              </a:ln>
              <a:solidFill>
                <a:schemeClr val="accent1"/>
              </a:solidFill>
            </a:endParaRPr>
          </a:p>
        </p:txBody>
      </p:sp>
    </p:spTree>
    <p:extLst>
      <p:ext uri="{BB962C8B-B14F-4D97-AF65-F5344CB8AC3E}">
        <p14:creationId xmlns:p14="http://schemas.microsoft.com/office/powerpoint/2010/main" val="26494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9DA9-BA1A-B543-3373-56D9751DD1B1}"/>
              </a:ext>
            </a:extLst>
          </p:cNvPr>
          <p:cNvSpPr>
            <a:spLocks noGrp="1"/>
          </p:cNvSpPr>
          <p:nvPr>
            <p:ph type="title"/>
          </p:nvPr>
        </p:nvSpPr>
        <p:spPr>
          <a:xfrm>
            <a:off x="3817620" y="2811780"/>
            <a:ext cx="5715000" cy="1920240"/>
          </a:xfrm>
        </p:spPr>
        <p:txBody>
          <a:bodyPr>
            <a:normAutofit/>
          </a:bodyPr>
          <a:lstStyle/>
          <a:p>
            <a:r>
              <a:rPr lang="en-US" dirty="0">
                <a:hlinkClick r:id="rId2"/>
              </a:rPr>
              <a:t>Cultural Humility</a:t>
            </a:r>
            <a:endParaRPr lang="en-US" dirty="0"/>
          </a:p>
        </p:txBody>
      </p:sp>
    </p:spTree>
    <p:extLst>
      <p:ext uri="{BB962C8B-B14F-4D97-AF65-F5344CB8AC3E}">
        <p14:creationId xmlns:p14="http://schemas.microsoft.com/office/powerpoint/2010/main" val="3615697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8CAA36-5B37-9D43-9FF2-A80EBCCADD2B}"/>
              </a:ext>
            </a:extLst>
          </p:cNvPr>
          <p:cNvSpPr>
            <a:spLocks noGrp="1"/>
          </p:cNvSpPr>
          <p:nvPr>
            <p:ph type="sldNum" idx="4294967295"/>
          </p:nvPr>
        </p:nvSpPr>
        <p:spPr>
          <a:xfrm>
            <a:off x="11460163" y="6262688"/>
            <a:ext cx="731837" cy="417512"/>
          </a:xfrm>
        </p:spPr>
        <p:txBody>
          <a:bodyPr/>
          <a:lstStyle/>
          <a:p>
            <a:pPr algn="ctr"/>
            <a:fld id="{00000000-1234-1234-1234-123412341234}" type="slidenum">
              <a:rPr lang="en" smtClean="0"/>
              <a:pPr algn="ctr"/>
              <a:t>28</a:t>
            </a:fld>
            <a:endParaRPr lang="en"/>
          </a:p>
        </p:txBody>
      </p:sp>
      <p:graphicFrame>
        <p:nvGraphicFramePr>
          <p:cNvPr id="5" name="Diagram 4">
            <a:extLst>
              <a:ext uri="{FF2B5EF4-FFF2-40B4-BE49-F238E27FC236}">
                <a16:creationId xmlns:a16="http://schemas.microsoft.com/office/drawing/2014/main" id="{BA330003-277C-274C-90C6-3EDD69368D07}"/>
              </a:ext>
            </a:extLst>
          </p:cNvPr>
          <p:cNvGraphicFramePr/>
          <p:nvPr>
            <p:extLst>
              <p:ext uri="{D42A27DB-BD31-4B8C-83A1-F6EECF244321}">
                <p14:modId xmlns:p14="http://schemas.microsoft.com/office/powerpoint/2010/main" val="2434250648"/>
              </p:ext>
            </p:extLst>
          </p:nvPr>
        </p:nvGraphicFramePr>
        <p:xfrm>
          <a:off x="564211" y="194570"/>
          <a:ext cx="10018644" cy="569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72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94737-90CD-9042-BD3B-078F1369367E}"/>
              </a:ext>
            </a:extLst>
          </p:cNvPr>
          <p:cNvSpPr>
            <a:spLocks noGrp="1"/>
          </p:cNvSpPr>
          <p:nvPr>
            <p:ph type="sldNum" idx="4294967295"/>
          </p:nvPr>
        </p:nvSpPr>
        <p:spPr>
          <a:xfrm>
            <a:off x="11460163" y="6262688"/>
            <a:ext cx="731837" cy="417512"/>
          </a:xfrm>
        </p:spPr>
        <p:txBody>
          <a:bodyPr/>
          <a:lstStyle/>
          <a:p>
            <a:fld id="{00000000-1234-1234-1234-123412341234}" type="slidenum">
              <a:rPr lang="en" smtClean="0"/>
              <a:pPr/>
              <a:t>29</a:t>
            </a:fld>
            <a:endParaRPr lang="en"/>
          </a:p>
        </p:txBody>
      </p:sp>
      <p:pic>
        <p:nvPicPr>
          <p:cNvPr id="3" name="Picture 2" descr="Image result for cultural humility">
            <a:extLst>
              <a:ext uri="{FF2B5EF4-FFF2-40B4-BE49-F238E27FC236}">
                <a16:creationId xmlns:a16="http://schemas.microsoft.com/office/drawing/2014/main" id="{3E290260-2FD9-034E-B104-2DBF2F026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67" y="2107005"/>
            <a:ext cx="2851495" cy="1793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689B8F7-BE0B-5E4A-A21E-00D43B24CE83}"/>
              </a:ext>
            </a:extLst>
          </p:cNvPr>
          <p:cNvGraphicFramePr>
            <a:graphicFrameLocks noGrp="1"/>
          </p:cNvGraphicFramePr>
          <p:nvPr>
            <p:extLst>
              <p:ext uri="{D42A27DB-BD31-4B8C-83A1-F6EECF244321}">
                <p14:modId xmlns:p14="http://schemas.microsoft.com/office/powerpoint/2010/main" val="1584996662"/>
              </p:ext>
            </p:extLst>
          </p:nvPr>
        </p:nvGraphicFramePr>
        <p:xfrm>
          <a:off x="3128962" y="305675"/>
          <a:ext cx="8528424" cy="5396181"/>
        </p:xfrm>
        <a:graphic>
          <a:graphicData uri="http://schemas.openxmlformats.org/drawingml/2006/table">
            <a:tbl>
              <a:tblPr firstRow="1" bandRow="1">
                <a:tableStyleId>{E269D01E-BC32-4049-B463-5C60D7B0CCD2}</a:tableStyleId>
              </a:tblPr>
              <a:tblGrid>
                <a:gridCol w="896740">
                  <a:extLst>
                    <a:ext uri="{9D8B030D-6E8A-4147-A177-3AD203B41FA5}">
                      <a16:colId xmlns:a16="http://schemas.microsoft.com/office/drawing/2014/main" val="1878489008"/>
                    </a:ext>
                  </a:extLst>
                </a:gridCol>
                <a:gridCol w="7631684">
                  <a:extLst>
                    <a:ext uri="{9D8B030D-6E8A-4147-A177-3AD203B41FA5}">
                      <a16:colId xmlns:a16="http://schemas.microsoft.com/office/drawing/2014/main" val="2452539531"/>
                    </a:ext>
                  </a:extLst>
                </a:gridCol>
              </a:tblGrid>
              <a:tr h="770883">
                <a:tc gridSpan="2">
                  <a:txBody>
                    <a:bodyPr/>
                    <a:lstStyle/>
                    <a:p>
                      <a:r>
                        <a:rPr lang="en-US" sz="2700" dirty="0"/>
                        <a:t>Cultural Humility during a clinical interview</a:t>
                      </a:r>
                    </a:p>
                  </a:txBody>
                  <a:tcPr marL="121920" marR="121920" marT="60960" marB="60960"/>
                </a:tc>
                <a:tc hMerge="1">
                  <a:txBody>
                    <a:bodyPr/>
                    <a:lstStyle/>
                    <a:p>
                      <a:endParaRPr lang="en-US" b="1" dirty="0">
                        <a:solidFill>
                          <a:schemeClr val="bg1"/>
                        </a:solidFill>
                      </a:endParaRPr>
                    </a:p>
                  </a:txBody>
                  <a:tcPr/>
                </a:tc>
                <a:extLst>
                  <a:ext uri="{0D108BD9-81ED-4DB2-BD59-A6C34878D82A}">
                    <a16:rowId xmlns:a16="http://schemas.microsoft.com/office/drawing/2014/main" val="3765149075"/>
                  </a:ext>
                </a:extLst>
              </a:tr>
              <a:tr h="770883">
                <a:tc>
                  <a:txBody>
                    <a:bodyPr/>
                    <a:lstStyle/>
                    <a:p>
                      <a:r>
                        <a:rPr lang="en-US" sz="2700" dirty="0"/>
                        <a:t>A</a:t>
                      </a:r>
                      <a:endParaRPr lang="en-US" sz="2700" b="1" dirty="0">
                        <a:solidFill>
                          <a:schemeClr val="bg1"/>
                        </a:solidFill>
                      </a:endParaRPr>
                    </a:p>
                  </a:txBody>
                  <a:tcPr marL="121920" marR="121920" marT="60960" marB="60960"/>
                </a:tc>
                <a:tc>
                  <a:txBody>
                    <a:bodyPr/>
                    <a:lstStyle/>
                    <a:p>
                      <a:r>
                        <a:rPr lang="en-US" sz="2700" dirty="0"/>
                        <a:t>Ask questions in a humble, safe manner</a:t>
                      </a:r>
                      <a:endParaRPr lang="en-US" sz="2700" b="1" dirty="0">
                        <a:solidFill>
                          <a:schemeClr val="bg1"/>
                        </a:solidFill>
                      </a:endParaRPr>
                    </a:p>
                  </a:txBody>
                  <a:tcPr marL="121920" marR="121920" marT="60960" marB="60960"/>
                </a:tc>
                <a:extLst>
                  <a:ext uri="{0D108BD9-81ED-4DB2-BD59-A6C34878D82A}">
                    <a16:rowId xmlns:a16="http://schemas.microsoft.com/office/drawing/2014/main" val="3204129174"/>
                  </a:ext>
                </a:extLst>
              </a:tr>
              <a:tr h="770883">
                <a:tc>
                  <a:txBody>
                    <a:bodyPr/>
                    <a:lstStyle/>
                    <a:p>
                      <a:r>
                        <a:rPr lang="en-US" sz="2700" dirty="0"/>
                        <a:t>S</a:t>
                      </a:r>
                      <a:endParaRPr lang="en-US" sz="2700" b="1" dirty="0">
                        <a:solidFill>
                          <a:schemeClr val="bg1"/>
                        </a:solidFill>
                      </a:endParaRPr>
                    </a:p>
                  </a:txBody>
                  <a:tcPr marL="121920" marR="121920" marT="60960" marB="60960"/>
                </a:tc>
                <a:tc>
                  <a:txBody>
                    <a:bodyPr/>
                    <a:lstStyle/>
                    <a:p>
                      <a:r>
                        <a:rPr lang="en-US" sz="2700" dirty="0"/>
                        <a:t>Seek self-awareness</a:t>
                      </a:r>
                      <a:endParaRPr lang="en-US" sz="2700" b="1" dirty="0">
                        <a:solidFill>
                          <a:schemeClr val="bg1"/>
                        </a:solidFill>
                      </a:endParaRPr>
                    </a:p>
                  </a:txBody>
                  <a:tcPr marL="121920" marR="121920" marT="60960" marB="60960"/>
                </a:tc>
                <a:extLst>
                  <a:ext uri="{0D108BD9-81ED-4DB2-BD59-A6C34878D82A}">
                    <a16:rowId xmlns:a16="http://schemas.microsoft.com/office/drawing/2014/main" val="1891905128"/>
                  </a:ext>
                </a:extLst>
              </a:tr>
              <a:tr h="770883">
                <a:tc>
                  <a:txBody>
                    <a:bodyPr/>
                    <a:lstStyle/>
                    <a:p>
                      <a:r>
                        <a:rPr lang="en-US" sz="2700" dirty="0"/>
                        <a:t>S</a:t>
                      </a:r>
                      <a:endParaRPr lang="en-US" sz="2700" b="1" dirty="0">
                        <a:solidFill>
                          <a:schemeClr val="bg1"/>
                        </a:solidFill>
                      </a:endParaRPr>
                    </a:p>
                  </a:txBody>
                  <a:tcPr marL="121920" marR="121920" marT="60960" marB="60960"/>
                </a:tc>
                <a:tc>
                  <a:txBody>
                    <a:bodyPr/>
                    <a:lstStyle/>
                    <a:p>
                      <a:r>
                        <a:rPr lang="en-US" sz="2700" dirty="0"/>
                        <a:t>Suspend judgement</a:t>
                      </a:r>
                      <a:endParaRPr lang="en-US" sz="2700" b="1" dirty="0">
                        <a:solidFill>
                          <a:schemeClr val="bg1"/>
                        </a:solidFill>
                      </a:endParaRPr>
                    </a:p>
                  </a:txBody>
                  <a:tcPr marL="121920" marR="121920" marT="60960" marB="60960"/>
                </a:tc>
                <a:extLst>
                  <a:ext uri="{0D108BD9-81ED-4DB2-BD59-A6C34878D82A}">
                    <a16:rowId xmlns:a16="http://schemas.microsoft.com/office/drawing/2014/main" val="1137734729"/>
                  </a:ext>
                </a:extLst>
              </a:tr>
              <a:tr h="770883">
                <a:tc>
                  <a:txBody>
                    <a:bodyPr/>
                    <a:lstStyle/>
                    <a:p>
                      <a:r>
                        <a:rPr lang="en-US" sz="2700" dirty="0"/>
                        <a:t>E</a:t>
                      </a:r>
                      <a:endParaRPr lang="en-US" sz="2700" b="1" dirty="0">
                        <a:solidFill>
                          <a:schemeClr val="bg1"/>
                        </a:solidFill>
                      </a:endParaRPr>
                    </a:p>
                  </a:txBody>
                  <a:tcPr marL="121920" marR="121920" marT="60960" marB="60960"/>
                </a:tc>
                <a:tc>
                  <a:txBody>
                    <a:bodyPr/>
                    <a:lstStyle/>
                    <a:p>
                      <a:r>
                        <a:rPr lang="en-US" sz="2700" dirty="0"/>
                        <a:t>Express kindness and compassion</a:t>
                      </a:r>
                      <a:endParaRPr lang="en-US" sz="2700" b="1" dirty="0">
                        <a:solidFill>
                          <a:schemeClr val="bg1"/>
                        </a:solidFill>
                      </a:endParaRPr>
                    </a:p>
                  </a:txBody>
                  <a:tcPr marL="121920" marR="121920" marT="60960" marB="60960"/>
                </a:tc>
                <a:extLst>
                  <a:ext uri="{0D108BD9-81ED-4DB2-BD59-A6C34878D82A}">
                    <a16:rowId xmlns:a16="http://schemas.microsoft.com/office/drawing/2014/main" val="2571329563"/>
                  </a:ext>
                </a:extLst>
              </a:tr>
              <a:tr h="770883">
                <a:tc>
                  <a:txBody>
                    <a:bodyPr/>
                    <a:lstStyle/>
                    <a:p>
                      <a:r>
                        <a:rPr lang="en-US" sz="2700" dirty="0"/>
                        <a:t>S</a:t>
                      </a:r>
                      <a:endParaRPr lang="en-US" sz="2700" b="1" dirty="0">
                        <a:solidFill>
                          <a:schemeClr val="bg1"/>
                        </a:solidFill>
                      </a:endParaRPr>
                    </a:p>
                  </a:txBody>
                  <a:tcPr marL="121920" marR="121920" marT="60960" marB="60960"/>
                </a:tc>
                <a:tc>
                  <a:txBody>
                    <a:bodyPr/>
                    <a:lstStyle/>
                    <a:p>
                      <a:r>
                        <a:rPr lang="en-US" sz="2700" dirty="0"/>
                        <a:t>Support a safe and welcoming environment</a:t>
                      </a:r>
                      <a:endParaRPr lang="en-US" sz="2700" b="1" dirty="0">
                        <a:solidFill>
                          <a:schemeClr val="bg1"/>
                        </a:solidFill>
                      </a:endParaRPr>
                    </a:p>
                  </a:txBody>
                  <a:tcPr marL="121920" marR="121920" marT="60960" marB="60960"/>
                </a:tc>
                <a:extLst>
                  <a:ext uri="{0D108BD9-81ED-4DB2-BD59-A6C34878D82A}">
                    <a16:rowId xmlns:a16="http://schemas.microsoft.com/office/drawing/2014/main" val="849083469"/>
                  </a:ext>
                </a:extLst>
              </a:tr>
              <a:tr h="770883">
                <a:tc>
                  <a:txBody>
                    <a:bodyPr/>
                    <a:lstStyle/>
                    <a:p>
                      <a:r>
                        <a:rPr lang="en-US" sz="2700" dirty="0"/>
                        <a:t>S</a:t>
                      </a:r>
                      <a:endParaRPr lang="en-US" sz="2700" b="1" dirty="0">
                        <a:solidFill>
                          <a:schemeClr val="bg1"/>
                        </a:solidFill>
                      </a:endParaRPr>
                    </a:p>
                  </a:txBody>
                  <a:tcPr marL="121920" marR="121920" marT="60960" marB="60960"/>
                </a:tc>
                <a:tc>
                  <a:txBody>
                    <a:bodyPr/>
                    <a:lstStyle/>
                    <a:p>
                      <a:r>
                        <a:rPr lang="en-US" sz="2700" dirty="0"/>
                        <a:t>Start where the patient is at</a:t>
                      </a:r>
                      <a:endParaRPr lang="en-US" sz="2700" b="1" dirty="0">
                        <a:solidFill>
                          <a:schemeClr val="bg1"/>
                        </a:solidFill>
                      </a:endParaRPr>
                    </a:p>
                  </a:txBody>
                  <a:tcPr marL="121920" marR="121920" marT="60960" marB="60960"/>
                </a:tc>
                <a:extLst>
                  <a:ext uri="{0D108BD9-81ED-4DB2-BD59-A6C34878D82A}">
                    <a16:rowId xmlns:a16="http://schemas.microsoft.com/office/drawing/2014/main" val="1283293938"/>
                  </a:ext>
                </a:extLst>
              </a:tr>
            </a:tbl>
          </a:graphicData>
        </a:graphic>
      </p:graphicFrame>
    </p:spTree>
    <p:extLst>
      <p:ext uri="{BB962C8B-B14F-4D97-AF65-F5344CB8AC3E}">
        <p14:creationId xmlns:p14="http://schemas.microsoft.com/office/powerpoint/2010/main" val="207844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98" y="417095"/>
            <a:ext cx="8458204" cy="6021448"/>
          </a:xfrm>
          <a:prstGeom prst="rect">
            <a:avLst/>
          </a:prstGeom>
        </p:spPr>
      </p:pic>
    </p:spTree>
    <p:extLst>
      <p:ext uri="{BB962C8B-B14F-4D97-AF65-F5344CB8AC3E}">
        <p14:creationId xmlns:p14="http://schemas.microsoft.com/office/powerpoint/2010/main" val="2935173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HUMILITY </a:t>
            </a:r>
          </a:p>
        </p:txBody>
      </p:sp>
      <p:sp>
        <p:nvSpPr>
          <p:cNvPr id="3" name="Content Placeholder 2"/>
          <p:cNvSpPr>
            <a:spLocks noGrp="1"/>
          </p:cNvSpPr>
          <p:nvPr>
            <p:ph sz="half" idx="1"/>
          </p:nvPr>
        </p:nvSpPr>
        <p:spPr/>
        <p:txBody>
          <a:bodyPr>
            <a:normAutofit/>
          </a:bodyPr>
          <a:lstStyle/>
          <a:p>
            <a:pPr>
              <a:buFont typeface="Wingdings" charset="2"/>
              <a:buChar char="v"/>
            </a:pPr>
            <a:r>
              <a:rPr lang="en-US" sz="3200" dirty="0"/>
              <a:t>Acknowledge own limitations</a:t>
            </a:r>
          </a:p>
          <a:p>
            <a:pPr lvl="1">
              <a:buFont typeface="Wingdings" charset="2"/>
              <a:buChar char="v"/>
            </a:pPr>
            <a:r>
              <a:rPr lang="en-US" sz="3000" dirty="0"/>
              <a:t>JUST ASK</a:t>
            </a:r>
          </a:p>
          <a:p>
            <a:pPr lvl="1">
              <a:buFont typeface="Wingdings" charset="2"/>
              <a:buChar char="v"/>
            </a:pPr>
            <a:r>
              <a:rPr lang="en-US" sz="3000" dirty="0"/>
              <a:t>Seek consultation</a:t>
            </a:r>
          </a:p>
          <a:p>
            <a:pPr>
              <a:buFont typeface="Wingdings" charset="2"/>
              <a:buChar char="v"/>
            </a:pPr>
            <a:r>
              <a:rPr lang="en-US" sz="3200" dirty="0"/>
              <a:t>Multicultural Competence vs. Multicultural Orientation </a:t>
            </a:r>
          </a:p>
          <a:p>
            <a:pPr>
              <a:buFont typeface="Wingdings" charset="2"/>
              <a:buChar char="v"/>
            </a:pPr>
            <a:r>
              <a:rPr lang="en-US" sz="3200" dirty="0"/>
              <a:t>Other-oriented stance</a:t>
            </a:r>
          </a:p>
        </p:txBody>
      </p:sp>
      <p:sp>
        <p:nvSpPr>
          <p:cNvPr id="4" name="Content Placeholder 3"/>
          <p:cNvSpPr>
            <a:spLocks noGrp="1"/>
          </p:cNvSpPr>
          <p:nvPr>
            <p:ph sz="half" idx="2"/>
          </p:nvPr>
        </p:nvSpPr>
        <p:spPr/>
        <p:txBody>
          <a:bodyPr>
            <a:normAutofit/>
          </a:bodyPr>
          <a:lstStyle/>
          <a:p>
            <a:pPr>
              <a:buFont typeface="Wingdings" charset="2"/>
              <a:buChar char="v"/>
            </a:pPr>
            <a:r>
              <a:rPr lang="en-US" sz="3200" dirty="0"/>
              <a:t>Develop deeper awareness of self:</a:t>
            </a:r>
          </a:p>
          <a:p>
            <a:pPr lvl="1">
              <a:buFont typeface="Wingdings" charset="2"/>
              <a:buChar char="v"/>
            </a:pPr>
            <a:r>
              <a:rPr lang="en-US" sz="3000" dirty="0"/>
              <a:t>Privilege</a:t>
            </a:r>
          </a:p>
          <a:p>
            <a:pPr lvl="1">
              <a:buFont typeface="Wingdings" charset="2"/>
              <a:buChar char="v"/>
            </a:pPr>
            <a:r>
              <a:rPr lang="en-US" sz="3000" dirty="0"/>
              <a:t>Biases</a:t>
            </a:r>
          </a:p>
          <a:p>
            <a:pPr lvl="1">
              <a:buFont typeface="Wingdings" charset="2"/>
              <a:buChar char="v"/>
            </a:pPr>
            <a:r>
              <a:rPr lang="en-US" sz="3000" dirty="0"/>
              <a:t>Values</a:t>
            </a:r>
          </a:p>
        </p:txBody>
      </p:sp>
      <p:sp>
        <p:nvSpPr>
          <p:cNvPr id="5" name="TextBox 4"/>
          <p:cNvSpPr txBox="1"/>
          <p:nvPr/>
        </p:nvSpPr>
        <p:spPr>
          <a:xfrm>
            <a:off x="8395855" y="5869093"/>
            <a:ext cx="3588328" cy="461665"/>
          </a:xfrm>
          <a:prstGeom prst="rect">
            <a:avLst/>
          </a:prstGeom>
          <a:noFill/>
        </p:spPr>
        <p:txBody>
          <a:bodyPr wrap="square" rtlCol="0">
            <a:spAutoFit/>
          </a:bodyPr>
          <a:lstStyle/>
          <a:p>
            <a:r>
              <a:rPr lang="en-US" sz="1200" dirty="0"/>
              <a:t>Cultural Humility: Engaging Diverse identities (2017) in Therapy by Hook, Davis, Owen, and </a:t>
            </a:r>
            <a:r>
              <a:rPr lang="en-US" sz="1200" dirty="0" err="1"/>
              <a:t>DeBlaere</a:t>
            </a:r>
            <a:r>
              <a:rPr lang="en-US" sz="1200" dirty="0"/>
              <a:t>.</a:t>
            </a:r>
          </a:p>
        </p:txBody>
      </p:sp>
      <p:sp>
        <p:nvSpPr>
          <p:cNvPr id="6" name="Slide Number Placeholder 5"/>
          <p:cNvSpPr>
            <a:spLocks noGrp="1"/>
          </p:cNvSpPr>
          <p:nvPr>
            <p:ph type="sldNum" sz="quarter" idx="12"/>
          </p:nvPr>
        </p:nvSpPr>
        <p:spPr/>
        <p:txBody>
          <a:bodyPr/>
          <a:lstStyle/>
          <a:p>
            <a:fld id="{82DC746E-A4C2-0244-8842-A537544BCE6F}" type="slidenum">
              <a:rPr lang="en-US" smtClean="0"/>
              <a:t>30</a:t>
            </a:fld>
            <a:endParaRPr lang="en-US"/>
          </a:p>
        </p:txBody>
      </p:sp>
    </p:spTree>
    <p:extLst>
      <p:ext uri="{BB962C8B-B14F-4D97-AF65-F5344CB8AC3E}">
        <p14:creationId xmlns:p14="http://schemas.microsoft.com/office/powerpoint/2010/main" val="49827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linds(horizontal)">
                                      <p:cBhvr>
                                        <p:cTn id="29" dur="500"/>
                                        <p:tgtEl>
                                          <p:spTgt spid="4">
                                            <p:txEl>
                                              <p:pRg st="0" end="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500"/>
                                        <p:tgtEl>
                                          <p:spTgt spid="4">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linds(horizontal)">
                                      <p:cBhvr>
                                        <p:cTn id="35" dur="500"/>
                                        <p:tgtEl>
                                          <p:spTgt spid="4">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blinds(horizontal)">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98BB8-B55E-D249-B730-8F91C5BECC32}"/>
              </a:ext>
            </a:extLst>
          </p:cNvPr>
          <p:cNvSpPr>
            <a:spLocks noGrp="1"/>
          </p:cNvSpPr>
          <p:nvPr>
            <p:ph type="title"/>
          </p:nvPr>
        </p:nvSpPr>
        <p:spPr>
          <a:xfrm>
            <a:off x="205740" y="531553"/>
            <a:ext cx="8526780" cy="719544"/>
          </a:xfrm>
        </p:spPr>
        <p:txBody>
          <a:bodyPr/>
          <a:lstStyle/>
          <a:p>
            <a:r>
              <a:rPr lang="en-US" b="1" dirty="0">
                <a:solidFill>
                  <a:schemeClr val="accent1"/>
                </a:solidFill>
              </a:rPr>
              <a:t>Get to know your patients…</a:t>
            </a:r>
          </a:p>
        </p:txBody>
      </p:sp>
      <p:sp>
        <p:nvSpPr>
          <p:cNvPr id="2" name="Slide Number Placeholder 1">
            <a:extLst>
              <a:ext uri="{FF2B5EF4-FFF2-40B4-BE49-F238E27FC236}">
                <a16:creationId xmlns:a16="http://schemas.microsoft.com/office/drawing/2014/main" id="{307780CB-D19F-E54A-8A2C-55EF2A3D860C}"/>
              </a:ext>
            </a:extLst>
          </p:cNvPr>
          <p:cNvSpPr>
            <a:spLocks noGrp="1"/>
          </p:cNvSpPr>
          <p:nvPr>
            <p:ph type="sldNum" idx="4294967295"/>
          </p:nvPr>
        </p:nvSpPr>
        <p:spPr>
          <a:xfrm>
            <a:off x="11460163" y="6262688"/>
            <a:ext cx="731837" cy="417512"/>
          </a:xfrm>
        </p:spPr>
        <p:txBody>
          <a:bodyPr/>
          <a:lstStyle/>
          <a:p>
            <a:fld id="{00000000-1234-1234-1234-123412341234}" type="slidenum">
              <a:rPr lang="en" smtClean="0"/>
              <a:pPr/>
              <a:t>31</a:t>
            </a:fld>
            <a:endParaRPr lang="en"/>
          </a:p>
        </p:txBody>
      </p:sp>
      <p:sp>
        <p:nvSpPr>
          <p:cNvPr id="4" name="TextBox 3">
            <a:extLst>
              <a:ext uri="{FF2B5EF4-FFF2-40B4-BE49-F238E27FC236}">
                <a16:creationId xmlns:a16="http://schemas.microsoft.com/office/drawing/2014/main" id="{BB3D9740-73B6-5941-BF49-A19906448271}"/>
              </a:ext>
            </a:extLst>
          </p:cNvPr>
          <p:cNvSpPr txBox="1"/>
          <p:nvPr/>
        </p:nvSpPr>
        <p:spPr>
          <a:xfrm>
            <a:off x="3671349" y="2089759"/>
            <a:ext cx="3644544" cy="3170099"/>
          </a:xfrm>
          <a:prstGeom prst="rect">
            <a:avLst/>
          </a:prstGeom>
          <a:noFill/>
        </p:spPr>
        <p:txBody>
          <a:bodyPr wrap="square" rtlCol="0">
            <a:spAutoFit/>
          </a:bodyPr>
          <a:lstStyle/>
          <a:p>
            <a:pPr algn="ctr"/>
            <a:r>
              <a:rPr lang="en-US" sz="4000" b="1" dirty="0">
                <a:solidFill>
                  <a:schemeClr val="accent1"/>
                </a:solidFill>
              </a:rPr>
              <a:t>Seeking to learn about our patients not based on assumptions</a:t>
            </a:r>
          </a:p>
        </p:txBody>
      </p:sp>
    </p:spTree>
    <p:extLst>
      <p:ext uri="{BB962C8B-B14F-4D97-AF65-F5344CB8AC3E}">
        <p14:creationId xmlns:p14="http://schemas.microsoft.com/office/powerpoint/2010/main" val="163434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B3DF-2931-2024-0878-7781EA8516BE}"/>
              </a:ext>
            </a:extLst>
          </p:cNvPr>
          <p:cNvSpPr>
            <a:spLocks noGrp="1"/>
          </p:cNvSpPr>
          <p:nvPr>
            <p:ph type="title"/>
          </p:nvPr>
        </p:nvSpPr>
        <p:spPr/>
        <p:txBody>
          <a:bodyPr/>
          <a:lstStyle/>
          <a:p>
            <a:r>
              <a:rPr lang="en-US" dirty="0"/>
              <a:t>Agenda</a:t>
            </a:r>
          </a:p>
        </p:txBody>
      </p:sp>
      <p:graphicFrame>
        <p:nvGraphicFramePr>
          <p:cNvPr id="4" name="Diagram 3">
            <a:extLst>
              <a:ext uri="{FF2B5EF4-FFF2-40B4-BE49-F238E27FC236}">
                <a16:creationId xmlns:a16="http://schemas.microsoft.com/office/drawing/2014/main" id="{934415A1-DBC8-2437-B0DF-E8C2B4B4DD43}"/>
              </a:ext>
            </a:extLst>
          </p:cNvPr>
          <p:cNvGraphicFramePr/>
          <p:nvPr>
            <p:extLst>
              <p:ext uri="{D42A27DB-BD31-4B8C-83A1-F6EECF244321}">
                <p14:modId xmlns:p14="http://schemas.microsoft.com/office/powerpoint/2010/main" val="434818588"/>
              </p:ext>
            </p:extLst>
          </p:nvPr>
        </p:nvGraphicFramePr>
        <p:xfrm>
          <a:off x="361507" y="1169581"/>
          <a:ext cx="9798493" cy="49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800BD75-CAEA-9FE2-06D2-6676BD63290A}"/>
              </a:ext>
            </a:extLst>
          </p:cNvPr>
          <p:cNvSpPr/>
          <p:nvPr/>
        </p:nvSpPr>
        <p:spPr>
          <a:xfrm>
            <a:off x="361507" y="4319547"/>
            <a:ext cx="10382693" cy="1578333"/>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chemeClr val="tx1"/>
                </a:solidFill>
              </a:ln>
              <a:solidFill>
                <a:schemeClr val="accent1"/>
              </a:solidFill>
            </a:endParaRPr>
          </a:p>
        </p:txBody>
      </p:sp>
    </p:spTree>
    <p:extLst>
      <p:ext uri="{BB962C8B-B14F-4D97-AF65-F5344CB8AC3E}">
        <p14:creationId xmlns:p14="http://schemas.microsoft.com/office/powerpoint/2010/main" val="16755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FA084-86A4-6931-587A-F5FB451E4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536" y="910417"/>
            <a:ext cx="7772400" cy="5037165"/>
          </a:xfrm>
          <a:prstGeom prst="rect">
            <a:avLst/>
          </a:prstGeom>
        </p:spPr>
      </p:pic>
    </p:spTree>
    <p:extLst>
      <p:ext uri="{BB962C8B-B14F-4D97-AF65-F5344CB8AC3E}">
        <p14:creationId xmlns:p14="http://schemas.microsoft.com/office/powerpoint/2010/main" val="328687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234C-0EE9-F99E-8D50-D77EC0A9F3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36FFB3-D8EB-102A-766E-882309AC12F9}"/>
              </a:ext>
            </a:extLst>
          </p:cNvPr>
          <p:cNvSpPr>
            <a:spLocks noGrp="1"/>
          </p:cNvSpPr>
          <p:nvPr>
            <p:ph idx="1"/>
          </p:nvPr>
        </p:nvSpPr>
        <p:spPr/>
        <p:txBody>
          <a:bodyPr/>
          <a:lstStyle/>
          <a:p>
            <a:r>
              <a:rPr lang="en-US" dirty="0"/>
              <a:t>What concerns do you have around asking these questions of clients? </a:t>
            </a:r>
          </a:p>
        </p:txBody>
      </p:sp>
    </p:spTree>
    <p:extLst>
      <p:ext uri="{BB962C8B-B14F-4D97-AF65-F5344CB8AC3E}">
        <p14:creationId xmlns:p14="http://schemas.microsoft.com/office/powerpoint/2010/main" val="3329519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344C57-E046-9ACF-3052-BBD1947DD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 y="376279"/>
            <a:ext cx="9988550" cy="3782371"/>
          </a:xfrm>
          <a:prstGeom prst="rect">
            <a:avLst/>
          </a:prstGeom>
        </p:spPr>
      </p:pic>
      <p:sp>
        <p:nvSpPr>
          <p:cNvPr id="2" name="TextBox 1">
            <a:extLst>
              <a:ext uri="{FF2B5EF4-FFF2-40B4-BE49-F238E27FC236}">
                <a16:creationId xmlns:a16="http://schemas.microsoft.com/office/drawing/2014/main" id="{DDEC58B6-1BCB-6E61-CF69-076897C0FF61}"/>
              </a:ext>
            </a:extLst>
          </p:cNvPr>
          <p:cNvSpPr txBox="1"/>
          <p:nvPr/>
        </p:nvSpPr>
        <p:spPr>
          <a:xfrm>
            <a:off x="7673788" y="1255059"/>
            <a:ext cx="3299012" cy="923330"/>
          </a:xfrm>
          <a:prstGeom prst="rect">
            <a:avLst/>
          </a:prstGeom>
          <a:noFill/>
        </p:spPr>
        <p:txBody>
          <a:bodyPr wrap="square" rtlCol="0">
            <a:spAutoFit/>
          </a:bodyPr>
          <a:lstStyle/>
          <a:p>
            <a:pPr algn="ctr"/>
            <a:r>
              <a:rPr lang="en-US" dirty="0"/>
              <a:t>Best practice recommends to always ask, and use, the term that a person prefers</a:t>
            </a:r>
          </a:p>
        </p:txBody>
      </p:sp>
      <p:sp>
        <p:nvSpPr>
          <p:cNvPr id="3" name="TextBox 2">
            <a:extLst>
              <a:ext uri="{FF2B5EF4-FFF2-40B4-BE49-F238E27FC236}">
                <a16:creationId xmlns:a16="http://schemas.microsoft.com/office/drawing/2014/main" id="{9A9F7ACE-BB1F-A8B1-D3AD-E99702E8102E}"/>
              </a:ext>
            </a:extLst>
          </p:cNvPr>
          <p:cNvSpPr txBox="1"/>
          <p:nvPr/>
        </p:nvSpPr>
        <p:spPr>
          <a:xfrm>
            <a:off x="8573822" y="3763785"/>
            <a:ext cx="3299012" cy="646331"/>
          </a:xfrm>
          <a:prstGeom prst="rect">
            <a:avLst/>
          </a:prstGeom>
          <a:noFill/>
        </p:spPr>
        <p:txBody>
          <a:bodyPr wrap="square" rtlCol="0">
            <a:spAutoFit/>
          </a:bodyPr>
          <a:lstStyle/>
          <a:p>
            <a:pPr algn="ctr"/>
            <a:r>
              <a:rPr lang="en-US" dirty="0"/>
              <a:t>Male-to-Female and Female-to-Male are outdated terms</a:t>
            </a:r>
          </a:p>
        </p:txBody>
      </p:sp>
    </p:spTree>
    <p:extLst>
      <p:ext uri="{BB962C8B-B14F-4D97-AF65-F5344CB8AC3E}">
        <p14:creationId xmlns:p14="http://schemas.microsoft.com/office/powerpoint/2010/main" val="323108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903DBB-FB39-69C1-4CDC-C78B8681A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33" y="1414780"/>
            <a:ext cx="11152039" cy="4025900"/>
          </a:xfrm>
          <a:prstGeom prst="rect">
            <a:avLst/>
          </a:prstGeom>
        </p:spPr>
      </p:pic>
      <p:sp>
        <p:nvSpPr>
          <p:cNvPr id="2" name="TextBox 1">
            <a:extLst>
              <a:ext uri="{FF2B5EF4-FFF2-40B4-BE49-F238E27FC236}">
                <a16:creationId xmlns:a16="http://schemas.microsoft.com/office/drawing/2014/main" id="{F99FC49A-90B1-657D-98C8-1410F462CB39}"/>
              </a:ext>
            </a:extLst>
          </p:cNvPr>
          <p:cNvSpPr txBox="1"/>
          <p:nvPr/>
        </p:nvSpPr>
        <p:spPr>
          <a:xfrm>
            <a:off x="7673788" y="1255059"/>
            <a:ext cx="3299012" cy="1477328"/>
          </a:xfrm>
          <a:prstGeom prst="rect">
            <a:avLst/>
          </a:prstGeom>
          <a:noFill/>
        </p:spPr>
        <p:txBody>
          <a:bodyPr wrap="square" rtlCol="0">
            <a:spAutoFit/>
          </a:bodyPr>
          <a:lstStyle/>
          <a:p>
            <a:pPr algn="ctr"/>
            <a:r>
              <a:rPr lang="en-US" dirty="0"/>
              <a:t>Straight/heterosexual is first (implies heterosexuality is the norm and default), I’d recommended asking in alphabetical order </a:t>
            </a:r>
          </a:p>
        </p:txBody>
      </p:sp>
    </p:spTree>
    <p:extLst>
      <p:ext uri="{BB962C8B-B14F-4D97-AF65-F5344CB8AC3E}">
        <p14:creationId xmlns:p14="http://schemas.microsoft.com/office/powerpoint/2010/main" val="27581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E33-E7D2-D882-8206-29E871EBCE6D}"/>
              </a:ext>
            </a:extLst>
          </p:cNvPr>
          <p:cNvSpPr>
            <a:spLocks noGrp="1"/>
          </p:cNvSpPr>
          <p:nvPr>
            <p:ph type="title"/>
          </p:nvPr>
        </p:nvSpPr>
        <p:spPr/>
        <p:txBody>
          <a:bodyPr/>
          <a:lstStyle/>
          <a:p>
            <a:r>
              <a:rPr lang="en-US" dirty="0"/>
              <a:t>Tips for creating an inclusive environment…</a:t>
            </a:r>
          </a:p>
        </p:txBody>
      </p:sp>
      <p:graphicFrame>
        <p:nvGraphicFramePr>
          <p:cNvPr id="4" name="Diagram 3">
            <a:extLst>
              <a:ext uri="{FF2B5EF4-FFF2-40B4-BE49-F238E27FC236}">
                <a16:creationId xmlns:a16="http://schemas.microsoft.com/office/drawing/2014/main" id="{FC7535A1-5A95-874B-B431-0EED43049629}"/>
              </a:ext>
            </a:extLst>
          </p:cNvPr>
          <p:cNvGraphicFramePr/>
          <p:nvPr>
            <p:extLst>
              <p:ext uri="{D42A27DB-BD31-4B8C-83A1-F6EECF244321}">
                <p14:modId xmlns:p14="http://schemas.microsoft.com/office/powerpoint/2010/main" val="507628734"/>
              </p:ext>
            </p:extLst>
          </p:nvPr>
        </p:nvGraphicFramePr>
        <p:xfrm>
          <a:off x="241540" y="946196"/>
          <a:ext cx="11668520" cy="522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96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E33-E7D2-D882-8206-29E871EBCE6D}"/>
              </a:ext>
            </a:extLst>
          </p:cNvPr>
          <p:cNvSpPr>
            <a:spLocks noGrp="1"/>
          </p:cNvSpPr>
          <p:nvPr>
            <p:ph type="title"/>
          </p:nvPr>
        </p:nvSpPr>
        <p:spPr/>
        <p:txBody>
          <a:bodyPr/>
          <a:lstStyle/>
          <a:p>
            <a:r>
              <a:rPr lang="en-US" dirty="0"/>
              <a:t>Tips for creating an inclusive environment…</a:t>
            </a:r>
          </a:p>
        </p:txBody>
      </p:sp>
      <p:graphicFrame>
        <p:nvGraphicFramePr>
          <p:cNvPr id="4" name="Diagram 3">
            <a:extLst>
              <a:ext uri="{FF2B5EF4-FFF2-40B4-BE49-F238E27FC236}">
                <a16:creationId xmlns:a16="http://schemas.microsoft.com/office/drawing/2014/main" id="{FC7535A1-5A95-874B-B431-0EED43049629}"/>
              </a:ext>
            </a:extLst>
          </p:cNvPr>
          <p:cNvGraphicFramePr/>
          <p:nvPr>
            <p:extLst>
              <p:ext uri="{D42A27DB-BD31-4B8C-83A1-F6EECF244321}">
                <p14:modId xmlns:p14="http://schemas.microsoft.com/office/powerpoint/2010/main" val="597943693"/>
              </p:ext>
            </p:extLst>
          </p:nvPr>
        </p:nvGraphicFramePr>
        <p:xfrm>
          <a:off x="241540" y="946196"/>
          <a:ext cx="11668520" cy="522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6870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EE15C7-DCF8-CBA4-DF6E-F6EF8480C8F8}"/>
              </a:ext>
            </a:extLst>
          </p:cNvPr>
          <p:cNvSpPr>
            <a:spLocks noGrp="1"/>
          </p:cNvSpPr>
          <p:nvPr>
            <p:ph type="title"/>
          </p:nvPr>
        </p:nvSpPr>
        <p:spPr/>
        <p:txBody>
          <a:bodyPr/>
          <a:lstStyle/>
          <a:p>
            <a:pPr algn="ctr"/>
            <a:r>
              <a:rPr lang="en-US" dirty="0"/>
              <a:t>Q&amp;A</a:t>
            </a:r>
          </a:p>
        </p:txBody>
      </p:sp>
      <p:pic>
        <p:nvPicPr>
          <p:cNvPr id="7" name="Content Placeholder 9" descr="Screen Shot 2017-09-17 at 3.35.52 PM.png">
            <a:extLst>
              <a:ext uri="{FF2B5EF4-FFF2-40B4-BE49-F238E27FC236}">
                <a16:creationId xmlns:a16="http://schemas.microsoft.com/office/drawing/2014/main" id="{8C65F385-65B6-FBA3-7071-006BFB2C82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3238" y="2145506"/>
            <a:ext cx="2971800" cy="3175000"/>
          </a:xfrm>
          <a:prstGeom prst="rect">
            <a:avLst/>
          </a:prstGeom>
        </p:spPr>
      </p:pic>
      <p:sp>
        <p:nvSpPr>
          <p:cNvPr id="6" name="Text Placeholder 5">
            <a:extLst>
              <a:ext uri="{FF2B5EF4-FFF2-40B4-BE49-F238E27FC236}">
                <a16:creationId xmlns:a16="http://schemas.microsoft.com/office/drawing/2014/main" id="{A3AC7BC2-B6C5-08F5-020B-EDF58CD43CCD}"/>
              </a:ext>
            </a:extLst>
          </p:cNvPr>
          <p:cNvSpPr>
            <a:spLocks noGrp="1"/>
          </p:cNvSpPr>
          <p:nvPr>
            <p:ph sz="half" idx="2"/>
          </p:nvPr>
        </p:nvSpPr>
        <p:spPr/>
        <p:txBody>
          <a:bodyPr/>
          <a:lstStyle/>
          <a:p>
            <a:pPr marL="285750" indent="-285750">
              <a:buFont typeface="Arial" panose="020B0604020202020204" pitchFamily="34" charset="0"/>
              <a:buChar char="•"/>
            </a:pPr>
            <a:r>
              <a:rPr lang="en-US" dirty="0"/>
              <a:t>Concerns in asking demographic questions? </a:t>
            </a:r>
          </a:p>
          <a:p>
            <a:pPr marL="285750" indent="-285750">
              <a:buFont typeface="Arial" panose="020B0604020202020204" pitchFamily="34" charset="0"/>
              <a:buChar char="•"/>
            </a:pPr>
            <a:r>
              <a:rPr lang="en-US" dirty="0"/>
              <a:t>Clarifying questions? </a:t>
            </a:r>
          </a:p>
        </p:txBody>
      </p:sp>
    </p:spTree>
    <p:extLst>
      <p:ext uri="{BB962C8B-B14F-4D97-AF65-F5344CB8AC3E}">
        <p14:creationId xmlns:p14="http://schemas.microsoft.com/office/powerpoint/2010/main" val="96803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9CE7E-EFDA-2E40-B981-CD106DE0D5F3}"/>
              </a:ext>
            </a:extLst>
          </p:cNvPr>
          <p:cNvSpPr>
            <a:spLocks noGrp="1"/>
          </p:cNvSpPr>
          <p:nvPr>
            <p:ph type="title"/>
          </p:nvPr>
        </p:nvSpPr>
        <p:spPr>
          <a:xfrm>
            <a:off x="404037" y="2958788"/>
            <a:ext cx="12192000" cy="940424"/>
          </a:xfrm>
        </p:spPr>
        <p:txBody>
          <a:bodyPr/>
          <a:lstStyle/>
          <a:p>
            <a:pPr algn="ctr"/>
            <a:r>
              <a:rPr lang="en-US" b="1" dirty="0">
                <a:solidFill>
                  <a:schemeClr val="accent5"/>
                </a:solidFill>
              </a:rPr>
              <a:t>Social Positionality Statement</a:t>
            </a:r>
          </a:p>
        </p:txBody>
      </p:sp>
      <p:sp>
        <p:nvSpPr>
          <p:cNvPr id="4" name="Slide Number Placeholder 3">
            <a:extLst>
              <a:ext uri="{FF2B5EF4-FFF2-40B4-BE49-F238E27FC236}">
                <a16:creationId xmlns:a16="http://schemas.microsoft.com/office/drawing/2014/main" id="{79F2FE2D-7BF4-8346-9803-B10F58A5CD20}"/>
              </a:ext>
            </a:extLst>
          </p:cNvPr>
          <p:cNvSpPr>
            <a:spLocks noGrp="1"/>
          </p:cNvSpPr>
          <p:nvPr>
            <p:ph type="sldNum" idx="4294967295"/>
          </p:nvPr>
        </p:nvSpPr>
        <p:spPr>
          <a:xfrm>
            <a:off x="11460163" y="6262688"/>
            <a:ext cx="731837" cy="417512"/>
          </a:xfrm>
        </p:spPr>
        <p:txBody>
          <a:bodyPr/>
          <a:lstStyle/>
          <a:p>
            <a:fld id="{00000000-1234-1234-1234-123412341234}" type="slidenum">
              <a:rPr lang="en" smtClean="0"/>
              <a:pPr/>
              <a:t>4</a:t>
            </a:fld>
            <a:endParaRPr lang="en"/>
          </a:p>
        </p:txBody>
      </p:sp>
      <p:sp>
        <p:nvSpPr>
          <p:cNvPr id="2" name="Title 1">
            <a:extLst>
              <a:ext uri="{FF2B5EF4-FFF2-40B4-BE49-F238E27FC236}">
                <a16:creationId xmlns:a16="http://schemas.microsoft.com/office/drawing/2014/main" id="{53BA3A40-D39E-D23F-9CC1-1928BBC73A32}"/>
              </a:ext>
            </a:extLst>
          </p:cNvPr>
          <p:cNvSpPr txBox="1">
            <a:spLocks/>
          </p:cNvSpPr>
          <p:nvPr/>
        </p:nvSpPr>
        <p:spPr>
          <a:xfrm>
            <a:off x="143436" y="595312"/>
            <a:ext cx="6096000" cy="67554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 note on reflexivity…</a:t>
            </a:r>
          </a:p>
        </p:txBody>
      </p:sp>
    </p:spTree>
    <p:extLst>
      <p:ext uri="{BB962C8B-B14F-4D97-AF65-F5344CB8AC3E}">
        <p14:creationId xmlns:p14="http://schemas.microsoft.com/office/powerpoint/2010/main" val="2501151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A19F-79AF-F0D0-08FF-37293E2E7BAA}"/>
              </a:ext>
            </a:extLst>
          </p:cNvPr>
          <p:cNvSpPr>
            <a:spLocks noGrp="1"/>
          </p:cNvSpPr>
          <p:nvPr>
            <p:ph type="title"/>
          </p:nvPr>
        </p:nvSpPr>
        <p:spPr/>
        <p:txBody>
          <a:bodyPr/>
          <a:lstStyle/>
          <a:p>
            <a:r>
              <a:rPr lang="en-US" dirty="0"/>
              <a:t>Role Play</a:t>
            </a:r>
          </a:p>
        </p:txBody>
      </p:sp>
      <p:sp>
        <p:nvSpPr>
          <p:cNvPr id="3" name="Content Placeholder 2">
            <a:extLst>
              <a:ext uri="{FF2B5EF4-FFF2-40B4-BE49-F238E27FC236}">
                <a16:creationId xmlns:a16="http://schemas.microsoft.com/office/drawing/2014/main" id="{50D264FC-F519-C986-9DF2-9B1CB080D88F}"/>
              </a:ext>
            </a:extLst>
          </p:cNvPr>
          <p:cNvSpPr>
            <a:spLocks noGrp="1"/>
          </p:cNvSpPr>
          <p:nvPr>
            <p:ph idx="1"/>
          </p:nvPr>
        </p:nvSpPr>
        <p:spPr/>
        <p:txBody>
          <a:bodyPr/>
          <a:lstStyle/>
          <a:p>
            <a:r>
              <a:rPr lang="en-US" dirty="0"/>
              <a:t>We will take turns asking questions…</a:t>
            </a:r>
          </a:p>
          <a:p>
            <a:r>
              <a:rPr lang="en-US" dirty="0"/>
              <a:t>Volunteers?! </a:t>
            </a:r>
          </a:p>
        </p:txBody>
      </p:sp>
    </p:spTree>
    <p:extLst>
      <p:ext uri="{BB962C8B-B14F-4D97-AF65-F5344CB8AC3E}">
        <p14:creationId xmlns:p14="http://schemas.microsoft.com/office/powerpoint/2010/main" val="4217532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1906F2-3F23-7C92-65E6-E3CC86594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0" y="1943100"/>
            <a:ext cx="6032500" cy="2971800"/>
          </a:xfrm>
          <a:prstGeom prst="rect">
            <a:avLst/>
          </a:prstGeom>
        </p:spPr>
      </p:pic>
    </p:spTree>
    <p:extLst>
      <p:ext uri="{BB962C8B-B14F-4D97-AF65-F5344CB8AC3E}">
        <p14:creationId xmlns:p14="http://schemas.microsoft.com/office/powerpoint/2010/main" val="2755213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3F2D-EEE0-7F67-8B71-DDD64AA88467}"/>
              </a:ext>
            </a:extLst>
          </p:cNvPr>
          <p:cNvSpPr>
            <a:spLocks noGrp="1"/>
          </p:cNvSpPr>
          <p:nvPr>
            <p:ph type="title"/>
          </p:nvPr>
        </p:nvSpPr>
        <p:spPr/>
        <p:txBody>
          <a:bodyPr>
            <a:normAutofit/>
          </a:bodyPr>
          <a:lstStyle/>
          <a:p>
            <a:r>
              <a:rPr lang="en-US" dirty="0"/>
              <a:t>Human Rights Campaign </a:t>
            </a:r>
          </a:p>
        </p:txBody>
      </p:sp>
      <p:pic>
        <p:nvPicPr>
          <p:cNvPr id="5" name="Content Placeholder 4">
            <a:extLst>
              <a:ext uri="{FF2B5EF4-FFF2-40B4-BE49-F238E27FC236}">
                <a16:creationId xmlns:a16="http://schemas.microsoft.com/office/drawing/2014/main" id="{983D7DDC-FA2A-7CFD-C91E-F6BC6F97E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076" y="825173"/>
            <a:ext cx="8677253" cy="5373874"/>
          </a:xfrm>
        </p:spPr>
      </p:pic>
    </p:spTree>
    <p:extLst>
      <p:ext uri="{BB962C8B-B14F-4D97-AF65-F5344CB8AC3E}">
        <p14:creationId xmlns:p14="http://schemas.microsoft.com/office/powerpoint/2010/main" val="2302928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EAB8-AA6B-EEE8-5A15-17F513F8415C}"/>
              </a:ext>
            </a:extLst>
          </p:cNvPr>
          <p:cNvSpPr>
            <a:spLocks noGrp="1"/>
          </p:cNvSpPr>
          <p:nvPr>
            <p:ph type="title"/>
          </p:nvPr>
        </p:nvSpPr>
        <p:spPr/>
        <p:txBody>
          <a:bodyPr>
            <a:normAutofit/>
          </a:bodyPr>
          <a:lstStyle/>
          <a:p>
            <a:r>
              <a:rPr lang="en-US" dirty="0"/>
              <a:t>The Trevor Project</a:t>
            </a:r>
          </a:p>
        </p:txBody>
      </p:sp>
      <p:pic>
        <p:nvPicPr>
          <p:cNvPr id="5" name="Content Placeholder 4">
            <a:extLst>
              <a:ext uri="{FF2B5EF4-FFF2-40B4-BE49-F238E27FC236}">
                <a16:creationId xmlns:a16="http://schemas.microsoft.com/office/drawing/2014/main" id="{531C5980-3043-13CB-9B39-71DA13AF8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900" y="878962"/>
            <a:ext cx="10638505" cy="4840520"/>
          </a:xfrm>
        </p:spPr>
      </p:pic>
    </p:spTree>
    <p:extLst>
      <p:ext uri="{BB962C8B-B14F-4D97-AF65-F5344CB8AC3E}">
        <p14:creationId xmlns:p14="http://schemas.microsoft.com/office/powerpoint/2010/main" val="3523406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84D2-EBE5-B404-7DC7-ED1D1DB64A3F}"/>
              </a:ext>
            </a:extLst>
          </p:cNvPr>
          <p:cNvSpPr>
            <a:spLocks noGrp="1"/>
          </p:cNvSpPr>
          <p:nvPr>
            <p:ph type="title"/>
          </p:nvPr>
        </p:nvSpPr>
        <p:spPr/>
        <p:txBody>
          <a:bodyPr>
            <a:normAutofit/>
          </a:bodyPr>
          <a:lstStyle/>
          <a:p>
            <a:r>
              <a:rPr lang="en-US" dirty="0"/>
              <a:t>American Psychological Association </a:t>
            </a:r>
          </a:p>
        </p:txBody>
      </p:sp>
      <p:pic>
        <p:nvPicPr>
          <p:cNvPr id="5" name="Content Placeholder 4">
            <a:extLst>
              <a:ext uri="{FF2B5EF4-FFF2-40B4-BE49-F238E27FC236}">
                <a16:creationId xmlns:a16="http://schemas.microsoft.com/office/drawing/2014/main" id="{B4D3F31C-AC5F-6040-653B-779C4AEF18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8617" y="946197"/>
            <a:ext cx="5564782" cy="5198545"/>
          </a:xfrm>
        </p:spPr>
      </p:pic>
    </p:spTree>
    <p:extLst>
      <p:ext uri="{BB962C8B-B14F-4D97-AF65-F5344CB8AC3E}">
        <p14:creationId xmlns:p14="http://schemas.microsoft.com/office/powerpoint/2010/main" val="618891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7A10-525B-D309-5895-689DB546533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19C0C1C-3959-EC85-0860-003D3F568BB0}"/>
              </a:ext>
            </a:extLst>
          </p:cNvPr>
          <p:cNvSpPr>
            <a:spLocks noGrp="1"/>
          </p:cNvSpPr>
          <p:nvPr>
            <p:ph idx="1"/>
          </p:nvPr>
        </p:nvSpPr>
        <p:spPr/>
        <p:txBody>
          <a:bodyPr/>
          <a:lstStyle/>
          <a:p>
            <a:r>
              <a:rPr lang="en-US" dirty="0"/>
              <a:t>Human Rights Campaign </a:t>
            </a:r>
          </a:p>
          <a:p>
            <a:pPr lvl="1"/>
            <a:r>
              <a:rPr lang="en-US" dirty="0">
                <a:hlinkClick r:id="rId2"/>
              </a:rPr>
              <a:t>https://www.hrc.org/resources/glossary-of-terms</a:t>
            </a:r>
            <a:endParaRPr lang="en-US" dirty="0"/>
          </a:p>
          <a:p>
            <a:r>
              <a:rPr lang="en-US" dirty="0"/>
              <a:t>The Trevor Project</a:t>
            </a:r>
          </a:p>
          <a:p>
            <a:pPr lvl="1"/>
            <a:r>
              <a:rPr lang="en-US" dirty="0">
                <a:hlinkClick r:id="rId3"/>
              </a:rPr>
              <a:t>https://www.thetrevorproject.org/resources/</a:t>
            </a:r>
            <a:endParaRPr lang="en-US" dirty="0"/>
          </a:p>
          <a:p>
            <a:r>
              <a:rPr lang="en-US" dirty="0"/>
              <a:t>American Psychological Association </a:t>
            </a:r>
          </a:p>
          <a:p>
            <a:pPr lvl="1"/>
            <a:r>
              <a:rPr lang="en-US" dirty="0">
                <a:hlinkClick r:id="rId4"/>
              </a:rPr>
              <a:t>https://www.apa.org/about/apa/equity-diversity-inclusion/language-guidelines.pdf</a:t>
            </a:r>
            <a:endParaRPr lang="en-US" dirty="0"/>
          </a:p>
          <a:p>
            <a:pPr lvl="1"/>
            <a:endParaRPr lang="en-US" dirty="0"/>
          </a:p>
        </p:txBody>
      </p:sp>
    </p:spTree>
    <p:extLst>
      <p:ext uri="{BB962C8B-B14F-4D97-AF65-F5344CB8AC3E}">
        <p14:creationId xmlns:p14="http://schemas.microsoft.com/office/powerpoint/2010/main" val="388316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89144-F3A9-6C4C-9420-A5ABD1A14096}"/>
              </a:ext>
            </a:extLst>
          </p:cNvPr>
          <p:cNvSpPr>
            <a:spLocks noGrp="1"/>
          </p:cNvSpPr>
          <p:nvPr>
            <p:ph type="title"/>
          </p:nvPr>
        </p:nvSpPr>
        <p:spPr>
          <a:xfrm>
            <a:off x="143435" y="2695185"/>
            <a:ext cx="12192000" cy="940424"/>
          </a:xfrm>
        </p:spPr>
        <p:txBody>
          <a:bodyPr>
            <a:normAutofit fontScale="90000"/>
          </a:bodyPr>
          <a:lstStyle/>
          <a:p>
            <a:pPr algn="ctr"/>
            <a:r>
              <a:rPr lang="en-US" sz="5333" b="1" dirty="0">
                <a:solidFill>
                  <a:schemeClr val="accent5"/>
                </a:solidFill>
              </a:rPr>
              <a:t>Thank you! </a:t>
            </a:r>
            <a:br>
              <a:rPr lang="en-US" sz="5333" b="1" dirty="0">
                <a:solidFill>
                  <a:schemeClr val="accent5"/>
                </a:solidFill>
              </a:rPr>
            </a:br>
            <a:br>
              <a:rPr lang="en-US" sz="5333" b="1" dirty="0">
                <a:solidFill>
                  <a:schemeClr val="accent5"/>
                </a:solidFill>
              </a:rPr>
            </a:br>
            <a:r>
              <a:rPr lang="en-US" sz="5333" b="1" dirty="0" err="1">
                <a:solidFill>
                  <a:schemeClr val="accent5"/>
                </a:solidFill>
              </a:rPr>
              <a:t>david_zelaya@brown.edu</a:t>
            </a:r>
            <a:endParaRPr lang="en-US" sz="5333" b="1" dirty="0">
              <a:solidFill>
                <a:schemeClr val="accent5"/>
              </a:solidFill>
            </a:endParaRPr>
          </a:p>
        </p:txBody>
      </p:sp>
      <p:sp>
        <p:nvSpPr>
          <p:cNvPr id="4" name="Slide Number Placeholder 3">
            <a:extLst>
              <a:ext uri="{FF2B5EF4-FFF2-40B4-BE49-F238E27FC236}">
                <a16:creationId xmlns:a16="http://schemas.microsoft.com/office/drawing/2014/main" id="{4E61AAD9-4153-B84F-8814-8AEF5C006371}"/>
              </a:ext>
            </a:extLst>
          </p:cNvPr>
          <p:cNvSpPr>
            <a:spLocks noGrp="1"/>
          </p:cNvSpPr>
          <p:nvPr>
            <p:ph type="sldNum" sz="quarter" idx="4294967295"/>
          </p:nvPr>
        </p:nvSpPr>
        <p:spPr>
          <a:xfrm>
            <a:off x="11460163" y="6262688"/>
            <a:ext cx="731837" cy="417512"/>
          </a:xfrm>
        </p:spPr>
        <p:txBody>
          <a:bodyPr/>
          <a:lstStyle/>
          <a:p>
            <a:fld id="{82DC746E-A4C2-0244-8842-A537544BCE6F}" type="slidenum">
              <a:rPr lang="en-US" smtClean="0"/>
              <a:t>46</a:t>
            </a:fld>
            <a:endParaRPr lang="en-US"/>
          </a:p>
        </p:txBody>
      </p:sp>
    </p:spTree>
    <p:extLst>
      <p:ext uri="{BB962C8B-B14F-4D97-AF65-F5344CB8AC3E}">
        <p14:creationId xmlns:p14="http://schemas.microsoft.com/office/powerpoint/2010/main" val="29767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144860-5F1A-EC44-A4BB-D759F3C8ECF7}"/>
              </a:ext>
            </a:extLst>
          </p:cNvPr>
          <p:cNvSpPr>
            <a:spLocks noGrp="1"/>
          </p:cNvSpPr>
          <p:nvPr>
            <p:ph type="title"/>
          </p:nvPr>
        </p:nvSpPr>
        <p:spPr>
          <a:xfrm>
            <a:off x="0" y="262828"/>
            <a:ext cx="12192000" cy="940424"/>
          </a:xfrm>
        </p:spPr>
        <p:txBody>
          <a:bodyPr>
            <a:normAutofit fontScale="90000"/>
          </a:bodyPr>
          <a:lstStyle/>
          <a:p>
            <a:pPr algn="ctr"/>
            <a:r>
              <a:rPr lang="en-US" b="1" dirty="0">
                <a:solidFill>
                  <a:schemeClr val="accent5"/>
                </a:solidFill>
              </a:rPr>
              <a:t>Social Positionality </a:t>
            </a:r>
            <a:br>
              <a:rPr lang="en-US" b="1" dirty="0">
                <a:solidFill>
                  <a:schemeClr val="accent5"/>
                </a:solidFill>
              </a:rPr>
            </a:br>
            <a:r>
              <a:rPr lang="en-US" b="1" dirty="0">
                <a:solidFill>
                  <a:schemeClr val="accent5"/>
                </a:solidFill>
              </a:rPr>
              <a:t>Reflection</a:t>
            </a:r>
          </a:p>
        </p:txBody>
      </p:sp>
      <p:sp>
        <p:nvSpPr>
          <p:cNvPr id="4" name="Slide Number Placeholder 3">
            <a:extLst>
              <a:ext uri="{FF2B5EF4-FFF2-40B4-BE49-F238E27FC236}">
                <a16:creationId xmlns:a16="http://schemas.microsoft.com/office/drawing/2014/main" id="{056280AD-780E-9D46-8F31-73535B1BFA99}"/>
              </a:ext>
            </a:extLst>
          </p:cNvPr>
          <p:cNvSpPr>
            <a:spLocks noGrp="1"/>
          </p:cNvSpPr>
          <p:nvPr>
            <p:ph type="sldNum" idx="4294967295"/>
          </p:nvPr>
        </p:nvSpPr>
        <p:spPr>
          <a:xfrm>
            <a:off x="9448800" y="6356350"/>
            <a:ext cx="2743200" cy="365125"/>
          </a:xfrm>
        </p:spPr>
        <p:txBody>
          <a:bodyPr/>
          <a:lstStyle/>
          <a:p>
            <a:fld id="{00000000-1234-1234-1234-123412341234}" type="slidenum">
              <a:rPr lang="en" smtClean="0"/>
              <a:pPr/>
              <a:t>5</a:t>
            </a:fld>
            <a:endParaRPr lang="en"/>
          </a:p>
        </p:txBody>
      </p:sp>
      <p:graphicFrame>
        <p:nvGraphicFramePr>
          <p:cNvPr id="6" name="Diagram 5">
            <a:extLst>
              <a:ext uri="{FF2B5EF4-FFF2-40B4-BE49-F238E27FC236}">
                <a16:creationId xmlns:a16="http://schemas.microsoft.com/office/drawing/2014/main" id="{97F1D8DD-CC61-394F-ACFE-D44DE366A889}"/>
              </a:ext>
            </a:extLst>
          </p:cNvPr>
          <p:cNvGraphicFramePr/>
          <p:nvPr>
            <p:extLst>
              <p:ext uri="{D42A27DB-BD31-4B8C-83A1-F6EECF244321}">
                <p14:modId xmlns:p14="http://schemas.microsoft.com/office/powerpoint/2010/main" val="2928690441"/>
              </p:ext>
            </p:extLst>
          </p:nvPr>
        </p:nvGraphicFramePr>
        <p:xfrm>
          <a:off x="0" y="1063563"/>
          <a:ext cx="11807540" cy="5175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568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DDC5-F419-834E-A914-1F2F130C97EC}"/>
              </a:ext>
            </a:extLst>
          </p:cNvPr>
          <p:cNvSpPr>
            <a:spLocks noGrp="1"/>
          </p:cNvSpPr>
          <p:nvPr>
            <p:ph type="title"/>
          </p:nvPr>
        </p:nvSpPr>
        <p:spPr/>
        <p:txBody>
          <a:bodyPr/>
          <a:lstStyle/>
          <a:p>
            <a:r>
              <a:rPr lang="en-US" b="1" u="sng" dirty="0">
                <a:solidFill>
                  <a:schemeClr val="bg1"/>
                </a:solidFill>
              </a:rPr>
              <a:t>Social Positionality Reflection</a:t>
            </a:r>
          </a:p>
        </p:txBody>
      </p:sp>
      <p:sp>
        <p:nvSpPr>
          <p:cNvPr id="3" name="Slide Number Placeholder 2">
            <a:extLst>
              <a:ext uri="{FF2B5EF4-FFF2-40B4-BE49-F238E27FC236}">
                <a16:creationId xmlns:a16="http://schemas.microsoft.com/office/drawing/2014/main" id="{87694A04-A2DE-9845-82EC-4B871F6B540E}"/>
              </a:ext>
            </a:extLst>
          </p:cNvPr>
          <p:cNvSpPr>
            <a:spLocks noGrp="1"/>
          </p:cNvSpPr>
          <p:nvPr>
            <p:ph type="sldNum" idx="4294967295"/>
          </p:nvPr>
        </p:nvSpPr>
        <p:spPr>
          <a:xfrm>
            <a:off x="11460163" y="6262688"/>
            <a:ext cx="731837" cy="417512"/>
          </a:xfrm>
        </p:spPr>
        <p:txBody>
          <a:bodyPr/>
          <a:lstStyle/>
          <a:p>
            <a:fld id="{00000000-1234-1234-1234-123412341234}" type="slidenum">
              <a:rPr lang="en" smtClean="0"/>
              <a:pPr/>
              <a:t>6</a:t>
            </a:fld>
            <a:endParaRPr lang="en"/>
          </a:p>
        </p:txBody>
      </p:sp>
      <p:sp>
        <p:nvSpPr>
          <p:cNvPr id="5" name="TextBox 4">
            <a:extLst>
              <a:ext uri="{FF2B5EF4-FFF2-40B4-BE49-F238E27FC236}">
                <a16:creationId xmlns:a16="http://schemas.microsoft.com/office/drawing/2014/main" id="{DE88F9F7-5DCE-9247-B2C0-6CAFF3B9D75B}"/>
              </a:ext>
            </a:extLst>
          </p:cNvPr>
          <p:cNvSpPr txBox="1"/>
          <p:nvPr/>
        </p:nvSpPr>
        <p:spPr>
          <a:xfrm>
            <a:off x="136029" y="2923304"/>
            <a:ext cx="2311279" cy="1077218"/>
          </a:xfrm>
          <a:prstGeom prst="rect">
            <a:avLst/>
          </a:prstGeom>
          <a:noFill/>
        </p:spPr>
        <p:txBody>
          <a:bodyPr wrap="square" rtlCol="0">
            <a:spAutoFit/>
          </a:bodyPr>
          <a:lstStyle/>
          <a:p>
            <a:pPr algn="ctr"/>
            <a:r>
              <a:rPr lang="en-US" sz="3200" b="1" dirty="0">
                <a:solidFill>
                  <a:schemeClr val="accent1"/>
                </a:solidFill>
              </a:rPr>
              <a:t>What are yours?</a:t>
            </a:r>
          </a:p>
        </p:txBody>
      </p:sp>
      <p:pic>
        <p:nvPicPr>
          <p:cNvPr id="6" name="Picture 5">
            <a:extLst>
              <a:ext uri="{FF2B5EF4-FFF2-40B4-BE49-F238E27FC236}">
                <a16:creationId xmlns:a16="http://schemas.microsoft.com/office/drawing/2014/main" id="{6777B4F9-15D5-E74F-995C-381EB818C880}"/>
              </a:ext>
            </a:extLst>
          </p:cNvPr>
          <p:cNvPicPr>
            <a:picLocks noChangeAspect="1"/>
          </p:cNvPicPr>
          <p:nvPr/>
        </p:nvPicPr>
        <p:blipFill>
          <a:blip r:embed="rId2"/>
          <a:stretch>
            <a:fillRect/>
          </a:stretch>
        </p:blipFill>
        <p:spPr>
          <a:xfrm>
            <a:off x="2675194" y="204092"/>
            <a:ext cx="6841611" cy="6211374"/>
          </a:xfrm>
          <a:prstGeom prst="rect">
            <a:avLst/>
          </a:prstGeom>
        </p:spPr>
      </p:pic>
      <p:sp>
        <p:nvSpPr>
          <p:cNvPr id="7" name="TextBox 6">
            <a:extLst>
              <a:ext uri="{FF2B5EF4-FFF2-40B4-BE49-F238E27FC236}">
                <a16:creationId xmlns:a16="http://schemas.microsoft.com/office/drawing/2014/main" id="{69F44E63-4911-F8CF-ABE7-C26DA10F8A7D}"/>
              </a:ext>
            </a:extLst>
          </p:cNvPr>
          <p:cNvSpPr txBox="1"/>
          <p:nvPr/>
        </p:nvSpPr>
        <p:spPr>
          <a:xfrm>
            <a:off x="7776520" y="6415466"/>
            <a:ext cx="2726724" cy="646331"/>
          </a:xfrm>
          <a:prstGeom prst="rect">
            <a:avLst/>
          </a:prstGeom>
          <a:noFill/>
        </p:spPr>
        <p:txBody>
          <a:bodyPr wrap="square" rtlCol="0">
            <a:spAutoFit/>
          </a:bodyPr>
          <a:lstStyle/>
          <a:p>
            <a:r>
              <a:rPr lang="en-US" dirty="0"/>
              <a:t>(Azevedo, 2022)</a:t>
            </a:r>
          </a:p>
          <a:p>
            <a:endParaRPr lang="en-US" dirty="0"/>
          </a:p>
        </p:txBody>
      </p:sp>
    </p:spTree>
    <p:extLst>
      <p:ext uri="{BB962C8B-B14F-4D97-AF65-F5344CB8AC3E}">
        <p14:creationId xmlns:p14="http://schemas.microsoft.com/office/powerpoint/2010/main" val="6539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B3DF-2931-2024-0878-7781EA8516BE}"/>
              </a:ext>
            </a:extLst>
          </p:cNvPr>
          <p:cNvSpPr>
            <a:spLocks noGrp="1"/>
          </p:cNvSpPr>
          <p:nvPr>
            <p:ph type="title"/>
          </p:nvPr>
        </p:nvSpPr>
        <p:spPr/>
        <p:txBody>
          <a:bodyPr/>
          <a:lstStyle/>
          <a:p>
            <a:r>
              <a:rPr lang="en-US" dirty="0"/>
              <a:t>Agenda</a:t>
            </a:r>
          </a:p>
        </p:txBody>
      </p:sp>
      <p:graphicFrame>
        <p:nvGraphicFramePr>
          <p:cNvPr id="4" name="Diagram 3">
            <a:extLst>
              <a:ext uri="{FF2B5EF4-FFF2-40B4-BE49-F238E27FC236}">
                <a16:creationId xmlns:a16="http://schemas.microsoft.com/office/drawing/2014/main" id="{934415A1-DBC8-2437-B0DF-E8C2B4B4DD43}"/>
              </a:ext>
            </a:extLst>
          </p:cNvPr>
          <p:cNvGraphicFramePr/>
          <p:nvPr>
            <p:extLst>
              <p:ext uri="{D42A27DB-BD31-4B8C-83A1-F6EECF244321}">
                <p14:modId xmlns:p14="http://schemas.microsoft.com/office/powerpoint/2010/main" val="2656565177"/>
              </p:ext>
            </p:extLst>
          </p:nvPr>
        </p:nvGraphicFramePr>
        <p:xfrm>
          <a:off x="361507" y="1169581"/>
          <a:ext cx="9798493" cy="49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91EEF52-5152-43B4-943B-980BB3347811}"/>
              </a:ext>
            </a:extLst>
          </p:cNvPr>
          <p:cNvSpPr/>
          <p:nvPr/>
        </p:nvSpPr>
        <p:spPr>
          <a:xfrm>
            <a:off x="361507" y="1370607"/>
            <a:ext cx="10382693" cy="1578333"/>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chemeClr val="tx1"/>
                </a:solidFill>
              </a:ln>
              <a:solidFill>
                <a:schemeClr val="accent1"/>
              </a:solidFill>
            </a:endParaRPr>
          </a:p>
        </p:txBody>
      </p:sp>
    </p:spTree>
    <p:extLst>
      <p:ext uri="{BB962C8B-B14F-4D97-AF65-F5344CB8AC3E}">
        <p14:creationId xmlns:p14="http://schemas.microsoft.com/office/powerpoint/2010/main" val="14950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F7A82-F042-A8B5-0A96-EEC92951D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2" y="567056"/>
            <a:ext cx="8577187" cy="5280617"/>
          </a:xfrm>
          <a:prstGeom prst="rect">
            <a:avLst/>
          </a:prstGeom>
        </p:spPr>
      </p:pic>
    </p:spTree>
    <p:extLst>
      <p:ext uri="{BB962C8B-B14F-4D97-AF65-F5344CB8AC3E}">
        <p14:creationId xmlns:p14="http://schemas.microsoft.com/office/powerpoint/2010/main" val="34403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4C70-8052-3BCA-3519-BE6310F2952D}"/>
              </a:ext>
            </a:extLst>
          </p:cNvPr>
          <p:cNvSpPr>
            <a:spLocks noGrp="1"/>
          </p:cNvSpPr>
          <p:nvPr>
            <p:ph type="title"/>
          </p:nvPr>
        </p:nvSpPr>
        <p:spPr/>
        <p:txBody>
          <a:bodyPr>
            <a:normAutofit fontScale="90000"/>
          </a:bodyPr>
          <a:lstStyle/>
          <a:p>
            <a:r>
              <a:rPr lang="en-US" dirty="0"/>
              <a:t>Sexual Orientation and Sexual Minority Communities  </a:t>
            </a:r>
          </a:p>
        </p:txBody>
      </p:sp>
      <p:sp>
        <p:nvSpPr>
          <p:cNvPr id="3" name="Content Placeholder 2">
            <a:extLst>
              <a:ext uri="{FF2B5EF4-FFF2-40B4-BE49-F238E27FC236}">
                <a16:creationId xmlns:a16="http://schemas.microsoft.com/office/drawing/2014/main" id="{1B3CA807-1A6B-16FA-6161-EEDDA1653DEA}"/>
              </a:ext>
            </a:extLst>
          </p:cNvPr>
          <p:cNvSpPr>
            <a:spLocks noGrp="1"/>
          </p:cNvSpPr>
          <p:nvPr>
            <p:ph idx="1"/>
          </p:nvPr>
        </p:nvSpPr>
        <p:spPr>
          <a:xfrm>
            <a:off x="914400" y="1335278"/>
            <a:ext cx="10439400" cy="4472397"/>
          </a:xfrm>
        </p:spPr>
        <p:txBody>
          <a:bodyPr>
            <a:normAutofit/>
          </a:bodyPr>
          <a:lstStyle/>
          <a:p>
            <a:r>
              <a:rPr lang="en-US" sz="3200" b="1" dirty="0"/>
              <a:t>Sexual Orientation: </a:t>
            </a:r>
            <a:r>
              <a:rPr lang="en-US" sz="3200" dirty="0"/>
              <a:t>inherent emotional, romantic, or sexual attraction to other people (sexual orientation is independent of gender identity)</a:t>
            </a:r>
          </a:p>
          <a:p>
            <a:r>
              <a:rPr lang="en-US" sz="3200" b="1" dirty="0"/>
              <a:t>Sexual Identity: </a:t>
            </a:r>
            <a:r>
              <a:rPr lang="en-US" sz="3200" dirty="0"/>
              <a:t>how we perceive and call ourselves (e.g., straight, gay, bi). Sexual identity and sexual behavior can be chosen, unlike sexual orientation.  </a:t>
            </a:r>
            <a:endParaRPr lang="en-US" sz="3200" b="1" dirty="0"/>
          </a:p>
          <a:p>
            <a:r>
              <a:rPr lang="en-US" sz="3200" b="1" dirty="0"/>
              <a:t>Questioning: </a:t>
            </a:r>
            <a:r>
              <a:rPr lang="en-US" sz="3200" dirty="0"/>
              <a:t>term used to describe people in the process of exploring sexual orientation (or gender identity)</a:t>
            </a:r>
          </a:p>
          <a:p>
            <a:endParaRPr lang="en-US" b="1" dirty="0"/>
          </a:p>
        </p:txBody>
      </p:sp>
      <p:sp>
        <p:nvSpPr>
          <p:cNvPr id="5" name="TextBox 4">
            <a:extLst>
              <a:ext uri="{FF2B5EF4-FFF2-40B4-BE49-F238E27FC236}">
                <a16:creationId xmlns:a16="http://schemas.microsoft.com/office/drawing/2014/main" id="{5615B2FC-4069-C948-9A03-3F4BD7DA6070}"/>
              </a:ext>
            </a:extLst>
          </p:cNvPr>
          <p:cNvSpPr txBox="1"/>
          <p:nvPr/>
        </p:nvSpPr>
        <p:spPr>
          <a:xfrm>
            <a:off x="7374924" y="6241440"/>
            <a:ext cx="3128319" cy="369332"/>
          </a:xfrm>
          <a:prstGeom prst="rect">
            <a:avLst/>
          </a:prstGeom>
          <a:noFill/>
        </p:spPr>
        <p:txBody>
          <a:bodyPr wrap="square">
            <a:spAutoFit/>
          </a:bodyPr>
          <a:lstStyle/>
          <a:p>
            <a:r>
              <a:rPr lang="en-US" dirty="0">
                <a:effectLst/>
                <a:latin typeface="Helvetica Neue" panose="02000503000000020004" pitchFamily="2" charset="0"/>
              </a:rPr>
              <a:t>(HRC; accessed 2023)</a:t>
            </a:r>
          </a:p>
        </p:txBody>
      </p:sp>
    </p:spTree>
    <p:extLst>
      <p:ext uri="{BB962C8B-B14F-4D97-AF65-F5344CB8AC3E}">
        <p14:creationId xmlns:p14="http://schemas.microsoft.com/office/powerpoint/2010/main" val="24032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4632</TotalTime>
  <Words>1917</Words>
  <Application>Microsoft Macintosh PowerPoint</Application>
  <PresentationFormat>Widescreen</PresentationFormat>
  <Paragraphs>220</Paragraphs>
  <Slides>46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AdvOT1ef757c0</vt:lpstr>
      <vt:lpstr>Arial</vt:lpstr>
      <vt:lpstr>Calibri</vt:lpstr>
      <vt:lpstr>Helvetica Neue</vt:lpstr>
      <vt:lpstr>Times New Roman</vt:lpstr>
      <vt:lpstr>Wingdings</vt:lpstr>
      <vt:lpstr>Office Theme</vt:lpstr>
      <vt:lpstr>SAMSHA’s National Outcome Measures Service Tool: Collecting Sexual Orientation, Gender Identity, and Race/Ethnicity Demographic Information in a Culturally Humble and Sensitive Approach </vt:lpstr>
      <vt:lpstr>Disclosures</vt:lpstr>
      <vt:lpstr>PowerPoint Presentation</vt:lpstr>
      <vt:lpstr>Social Positionality Statement</vt:lpstr>
      <vt:lpstr>Social Positionality  Reflection</vt:lpstr>
      <vt:lpstr>Social Positionality Reflection</vt:lpstr>
      <vt:lpstr>Agenda</vt:lpstr>
      <vt:lpstr>PowerPoint Presentation</vt:lpstr>
      <vt:lpstr>Sexual Orientation and Sexual Minority Communities  </vt:lpstr>
      <vt:lpstr>Terminology – Sexual Minorities</vt:lpstr>
      <vt:lpstr>Gender Identity and Gender Minority Communities</vt:lpstr>
      <vt:lpstr>Gender Identity and Gender Minority Communities</vt:lpstr>
      <vt:lpstr>Gender Identity and Gender Minority Communities</vt:lpstr>
      <vt:lpstr>Gender Identity and Gender Minority Communities</vt:lpstr>
      <vt:lpstr>Gender Identity and Gender Minority Communities</vt:lpstr>
      <vt:lpstr>Gender Identity and Gender Minority Communities</vt:lpstr>
      <vt:lpstr>Terminology – Gender Minorities</vt:lpstr>
      <vt:lpstr>Common Sexual Orientation and Gender Identity Microaggressions in Clinical Setting </vt:lpstr>
      <vt:lpstr>Misgendering </vt:lpstr>
      <vt:lpstr>MISGENDERING A PATIENT </vt:lpstr>
      <vt:lpstr>PowerPoint Presentation</vt:lpstr>
      <vt:lpstr>Suggestions…</vt:lpstr>
      <vt:lpstr>Agenda</vt:lpstr>
      <vt:lpstr>Setting the stage for cultural humility…</vt:lpstr>
      <vt:lpstr>Setting the stage for cultural humility…</vt:lpstr>
      <vt:lpstr>Setting the stage for cultural humility…</vt:lpstr>
      <vt:lpstr>Cultural Humility</vt:lpstr>
      <vt:lpstr>PowerPoint Presentation</vt:lpstr>
      <vt:lpstr>PowerPoint Presentation</vt:lpstr>
      <vt:lpstr>CULTURAL HUMILITY </vt:lpstr>
      <vt:lpstr>Get to know your patients…</vt:lpstr>
      <vt:lpstr>Agenda</vt:lpstr>
      <vt:lpstr>PowerPoint Presentation</vt:lpstr>
      <vt:lpstr>PowerPoint Presentation</vt:lpstr>
      <vt:lpstr>PowerPoint Presentation</vt:lpstr>
      <vt:lpstr>PowerPoint Presentation</vt:lpstr>
      <vt:lpstr>Tips for creating an inclusive environment…</vt:lpstr>
      <vt:lpstr>Tips for creating an inclusive environment…</vt:lpstr>
      <vt:lpstr>Q&amp;A</vt:lpstr>
      <vt:lpstr>Role Play</vt:lpstr>
      <vt:lpstr>PowerPoint Presentation</vt:lpstr>
      <vt:lpstr>Human Rights Campaign </vt:lpstr>
      <vt:lpstr>The Trevor Project</vt:lpstr>
      <vt:lpstr>American Psychological Association </vt:lpstr>
      <vt:lpstr>Resources</vt:lpstr>
      <vt:lpstr>Thank you!   david_zelaya@brown.edu</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Microsoft Office User</cp:lastModifiedBy>
  <cp:revision>82</cp:revision>
  <dcterms:created xsi:type="dcterms:W3CDTF">2017-10-19T14:29:41Z</dcterms:created>
  <dcterms:modified xsi:type="dcterms:W3CDTF">2023-01-23T23:31:15Z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